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4" r:id="rId4"/>
    <p:sldId id="265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7147A"/>
    <a:srgbClr val="751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77257" autoAdjust="0"/>
  </p:normalViewPr>
  <p:slideViewPr>
    <p:cSldViewPr snapToGrid="0" snapToObjects="1">
      <p:cViewPr varScale="1">
        <p:scale>
          <a:sx n="85" d="100"/>
          <a:sy n="85" d="100"/>
        </p:scale>
        <p:origin x="145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B4EB1-FB19-A441-9A50-6DF20E12E5F3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7D7617A-DCF7-0242-80B6-11EFDD39AD1B}">
      <dgm:prSet phldrT="[Texte]" custT="1"/>
      <dgm:spPr/>
      <dgm:t>
        <a:bodyPr/>
        <a:lstStyle/>
        <a:p>
          <a:r>
            <a:rPr lang="en-GB" sz="1600" b="1" noProof="0" dirty="0" smtClean="0">
              <a:latin typeface="Century Gothic" charset="0"/>
              <a:ea typeface="Century Gothic" charset="0"/>
              <a:cs typeface="Century Gothic" charset="0"/>
            </a:rPr>
            <a:t>Identify potential project ideas for</a:t>
          </a:r>
          <a:r>
            <a:rPr lang="en-GB" sz="1600" b="1" baseline="0" noProof="0" dirty="0" smtClean="0">
              <a:latin typeface="Century Gothic" charset="0"/>
              <a:ea typeface="Century Gothic" charset="0"/>
              <a:cs typeface="Century Gothic" charset="0"/>
            </a:rPr>
            <a:t> cross-border cooperation</a:t>
          </a:r>
          <a:endParaRPr lang="en-GB" sz="1600" b="1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652B171-E1F8-F844-9993-729091704572}" type="parTrans" cxnId="{09277E11-5A6D-F742-B099-E8D88DB1AE83}">
      <dgm:prSet/>
      <dgm:spPr/>
      <dgm:t>
        <a:bodyPr/>
        <a:lstStyle/>
        <a:p>
          <a:endParaRPr lang="fr-FR"/>
        </a:p>
      </dgm:t>
    </dgm:pt>
    <dgm:pt modelId="{787B2887-FFC9-E347-8F26-A21E8223AF43}" type="sibTrans" cxnId="{09277E11-5A6D-F742-B099-E8D88DB1AE83}">
      <dgm:prSet/>
      <dgm:spPr/>
      <dgm:t>
        <a:bodyPr/>
        <a:lstStyle/>
        <a:p>
          <a:endParaRPr lang="fr-FR"/>
        </a:p>
      </dgm:t>
    </dgm:pt>
    <dgm:pt modelId="{9B34C0A2-76A1-FF43-BA03-F6E5AF257916}">
      <dgm:prSet phldrT="[Texte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400" b="0" i="0" noProof="0" dirty="0" smtClean="0">
              <a:latin typeface="Century Gothic" charset="0"/>
              <a:ea typeface="Century Gothic" charset="0"/>
              <a:cs typeface="Century Gothic" charset="0"/>
            </a:rPr>
            <a:t>Identify cross-border challenges and opportunities</a:t>
          </a:r>
          <a:endParaRPr lang="en-GB" sz="14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526B050-FC8A-3440-A406-53B43DDBD320}" type="parTrans" cxnId="{DFDE8D7E-AED9-5D43-9B47-5C997FA1205A}">
      <dgm:prSet/>
      <dgm:spPr/>
      <dgm:t>
        <a:bodyPr/>
        <a:lstStyle/>
        <a:p>
          <a:endParaRPr lang="fr-FR"/>
        </a:p>
      </dgm:t>
    </dgm:pt>
    <dgm:pt modelId="{6D31A8C1-1950-9D4E-9A44-C4E22D7EED6C}" type="sibTrans" cxnId="{DFDE8D7E-AED9-5D43-9B47-5C997FA1205A}">
      <dgm:prSet/>
      <dgm:spPr/>
      <dgm:t>
        <a:bodyPr/>
        <a:lstStyle/>
        <a:p>
          <a:endParaRPr lang="fr-FR"/>
        </a:p>
      </dgm:t>
    </dgm:pt>
    <dgm:pt modelId="{2B68DBEF-9A94-2549-ADAE-5AE816D569EB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400" b="0" i="0" noProof="0" dirty="0" smtClean="0">
              <a:latin typeface="Century Gothic" charset="0"/>
              <a:ea typeface="Century Gothic" charset="0"/>
              <a:cs typeface="Century Gothic" charset="0"/>
            </a:rPr>
            <a:t>Identify project idea(s) that address cross-border challenges and cooperation</a:t>
          </a:r>
          <a:endParaRPr lang="en-GB" sz="14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749A0D58-1523-DD44-B57B-2249CBF234C4}" type="parTrans" cxnId="{DD97DAB0-E07F-9D45-A085-342C0042E0A9}">
      <dgm:prSet/>
      <dgm:spPr/>
      <dgm:t>
        <a:bodyPr/>
        <a:lstStyle/>
        <a:p>
          <a:endParaRPr lang="fr-FR"/>
        </a:p>
      </dgm:t>
    </dgm:pt>
    <dgm:pt modelId="{9FF072D2-F967-7448-A9EB-472F0D70A531}" type="sibTrans" cxnId="{DD97DAB0-E07F-9D45-A085-342C0042E0A9}">
      <dgm:prSet/>
      <dgm:spPr/>
      <dgm:t>
        <a:bodyPr/>
        <a:lstStyle/>
        <a:p>
          <a:endParaRPr lang="fr-FR"/>
        </a:p>
      </dgm:t>
    </dgm:pt>
    <dgm:pt modelId="{58233B70-3FB8-7C4E-B84E-7C92D9C31FF4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400" b="0" i="0" noProof="0" dirty="0" smtClean="0">
              <a:latin typeface="Century Gothic" charset="0"/>
              <a:ea typeface="Century Gothic" charset="0"/>
              <a:cs typeface="Century Gothic" charset="0"/>
            </a:rPr>
            <a:t>Identify target groups/final</a:t>
          </a:r>
          <a:r>
            <a:rPr lang="en-GB" sz="1400" b="0" i="0" baseline="0" noProof="0" dirty="0" smtClean="0">
              <a:latin typeface="Century Gothic" charset="0"/>
              <a:ea typeface="Century Gothic" charset="0"/>
              <a:cs typeface="Century Gothic" charset="0"/>
            </a:rPr>
            <a:t> beneficiaries</a:t>
          </a:r>
          <a:endParaRPr lang="en-GB" sz="14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0331E5FB-0FD3-F64F-90E3-74DCF60C44BA}" type="parTrans" cxnId="{85657932-5860-7043-9158-A851D84B5AA1}">
      <dgm:prSet/>
      <dgm:spPr/>
      <dgm:t>
        <a:bodyPr/>
        <a:lstStyle/>
        <a:p>
          <a:endParaRPr lang="fr-FR"/>
        </a:p>
      </dgm:t>
    </dgm:pt>
    <dgm:pt modelId="{79C4BD2A-5D3F-E64E-BCA5-B2F74B5AF471}" type="sibTrans" cxnId="{85657932-5860-7043-9158-A851D84B5AA1}">
      <dgm:prSet/>
      <dgm:spPr/>
      <dgm:t>
        <a:bodyPr/>
        <a:lstStyle/>
        <a:p>
          <a:endParaRPr lang="fr-FR"/>
        </a:p>
      </dgm:t>
    </dgm:pt>
    <dgm:pt modelId="{B97C911B-7F78-944C-9C16-D2F68D657CC3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400" b="0" i="0" noProof="0" dirty="0" smtClean="0">
              <a:latin typeface="Century Gothic" charset="0"/>
              <a:ea typeface="Century Gothic" charset="0"/>
              <a:cs typeface="Century Gothic" charset="0"/>
            </a:rPr>
            <a:t>Check project idea(s) match</a:t>
          </a:r>
          <a:r>
            <a:rPr lang="en-GB" sz="1400" b="0" i="0" baseline="0" noProof="0" dirty="0" smtClean="0">
              <a:latin typeface="Century Gothic" charset="0"/>
              <a:ea typeface="Century Gothic" charset="0"/>
              <a:cs typeface="Century Gothic" charset="0"/>
            </a:rPr>
            <a:t> programme priorities and contribute to a programme result</a:t>
          </a:r>
          <a:endParaRPr lang="en-GB" sz="14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B6F0256-F06D-1D47-AADE-FB8E5781F842}" type="parTrans" cxnId="{1E6C4A3E-9185-B945-8249-C74F5FB66DD6}">
      <dgm:prSet/>
      <dgm:spPr/>
      <dgm:t>
        <a:bodyPr/>
        <a:lstStyle/>
        <a:p>
          <a:endParaRPr lang="fr-FR"/>
        </a:p>
      </dgm:t>
    </dgm:pt>
    <dgm:pt modelId="{DBD4ACBA-4257-1C41-954E-A9E38CE8F6EF}" type="sibTrans" cxnId="{1E6C4A3E-9185-B945-8249-C74F5FB66DD6}">
      <dgm:prSet/>
      <dgm:spPr/>
      <dgm:t>
        <a:bodyPr/>
        <a:lstStyle/>
        <a:p>
          <a:endParaRPr lang="fr-FR"/>
        </a:p>
      </dgm:t>
    </dgm:pt>
    <dgm:pt modelId="{C6F04D63-E308-774B-982F-2EAD5F5FB953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400" b="0" i="0" noProof="0" dirty="0" smtClean="0">
              <a:latin typeface="Century Gothic" charset="0"/>
              <a:ea typeface="Century Gothic" charset="0"/>
              <a:cs typeface="Century Gothic" charset="0"/>
            </a:rPr>
            <a:t>Identify potential relevant partners</a:t>
          </a:r>
          <a:r>
            <a:rPr lang="en-GB" sz="1400" b="0" i="0" baseline="0" noProof="0" dirty="0" smtClean="0">
              <a:latin typeface="Century Gothic" charset="0"/>
              <a:ea typeface="Century Gothic" charset="0"/>
              <a:cs typeface="Century Gothic" charset="0"/>
            </a:rPr>
            <a:t> within programme eligible area</a:t>
          </a:r>
          <a:endParaRPr lang="en-GB" sz="14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EA5A15E3-FEF2-754A-9DA6-3B7757055B16}" type="parTrans" cxnId="{ED4CB6A0-F4B4-EC4E-8F6C-9F9BDD779B9D}">
      <dgm:prSet/>
      <dgm:spPr/>
      <dgm:t>
        <a:bodyPr/>
        <a:lstStyle/>
        <a:p>
          <a:endParaRPr lang="fr-FR"/>
        </a:p>
      </dgm:t>
    </dgm:pt>
    <dgm:pt modelId="{D7D955C2-E61A-8147-BDA4-1144C402D5DB}" type="sibTrans" cxnId="{ED4CB6A0-F4B4-EC4E-8F6C-9F9BDD779B9D}">
      <dgm:prSet/>
      <dgm:spPr/>
      <dgm:t>
        <a:bodyPr/>
        <a:lstStyle/>
        <a:p>
          <a:endParaRPr lang="fr-FR"/>
        </a:p>
      </dgm:t>
    </dgm:pt>
    <dgm:pt modelId="{57831053-B85F-AC46-BF26-B34E0D9E4378}" type="pres">
      <dgm:prSet presAssocID="{58DB4EB1-FB19-A441-9A50-6DF20E12E5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780569F-5BF4-3C4C-83F2-5A5240A2CB46}" type="pres">
      <dgm:prSet presAssocID="{37D7617A-DCF7-0242-80B6-11EFDD39AD1B}" presName="composite" presStyleCnt="0"/>
      <dgm:spPr/>
    </dgm:pt>
    <dgm:pt modelId="{74F2E7EF-0E08-174B-80F4-28031BC1E91E}" type="pres">
      <dgm:prSet presAssocID="{37D7617A-DCF7-0242-80B6-11EFDD39AD1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E402A0-4A87-F647-84B0-EDD6D2EEF2F8}" type="pres">
      <dgm:prSet presAssocID="{37D7617A-DCF7-0242-80B6-11EFDD39AD1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0E0054B-3A4C-2148-A9C4-6ADD2128E41C}" type="presOf" srcId="{58DB4EB1-FB19-A441-9A50-6DF20E12E5F3}" destId="{57831053-B85F-AC46-BF26-B34E0D9E4378}" srcOrd="0" destOrd="0" presId="urn:microsoft.com/office/officeart/2005/8/layout/chevron2"/>
    <dgm:cxn modelId="{DD97DAB0-E07F-9D45-A085-342C0042E0A9}" srcId="{37D7617A-DCF7-0242-80B6-11EFDD39AD1B}" destId="{2B68DBEF-9A94-2549-ADAE-5AE816D569EB}" srcOrd="1" destOrd="0" parTransId="{749A0D58-1523-DD44-B57B-2249CBF234C4}" sibTransId="{9FF072D2-F967-7448-A9EB-472F0D70A531}"/>
    <dgm:cxn modelId="{ED4CB6A0-F4B4-EC4E-8F6C-9F9BDD779B9D}" srcId="{37D7617A-DCF7-0242-80B6-11EFDD39AD1B}" destId="{C6F04D63-E308-774B-982F-2EAD5F5FB953}" srcOrd="4" destOrd="0" parTransId="{EA5A15E3-FEF2-754A-9DA6-3B7757055B16}" sibTransId="{D7D955C2-E61A-8147-BDA4-1144C402D5DB}"/>
    <dgm:cxn modelId="{50453A65-2CCC-1A4F-BBCB-6366F33C2DA4}" type="presOf" srcId="{58233B70-3FB8-7C4E-B84E-7C92D9C31FF4}" destId="{1EE402A0-4A87-F647-84B0-EDD6D2EEF2F8}" srcOrd="0" destOrd="2" presId="urn:microsoft.com/office/officeart/2005/8/layout/chevron2"/>
    <dgm:cxn modelId="{1E6C4A3E-9185-B945-8249-C74F5FB66DD6}" srcId="{37D7617A-DCF7-0242-80B6-11EFDD39AD1B}" destId="{B97C911B-7F78-944C-9C16-D2F68D657CC3}" srcOrd="3" destOrd="0" parTransId="{5B6F0256-F06D-1D47-AADE-FB8E5781F842}" sibTransId="{DBD4ACBA-4257-1C41-954E-A9E38CE8F6EF}"/>
    <dgm:cxn modelId="{DFDE8D7E-AED9-5D43-9B47-5C997FA1205A}" srcId="{37D7617A-DCF7-0242-80B6-11EFDD39AD1B}" destId="{9B34C0A2-76A1-FF43-BA03-F6E5AF257916}" srcOrd="0" destOrd="0" parTransId="{5526B050-FC8A-3440-A406-53B43DDBD320}" sibTransId="{6D31A8C1-1950-9D4E-9A44-C4E22D7EED6C}"/>
    <dgm:cxn modelId="{D0899B6A-3D45-664E-96ED-306073677ACF}" type="presOf" srcId="{2B68DBEF-9A94-2549-ADAE-5AE816D569EB}" destId="{1EE402A0-4A87-F647-84B0-EDD6D2EEF2F8}" srcOrd="0" destOrd="1" presId="urn:microsoft.com/office/officeart/2005/8/layout/chevron2"/>
    <dgm:cxn modelId="{0FBAEF01-D814-ED49-9A5E-968248EEEA6A}" type="presOf" srcId="{9B34C0A2-76A1-FF43-BA03-F6E5AF257916}" destId="{1EE402A0-4A87-F647-84B0-EDD6D2EEF2F8}" srcOrd="0" destOrd="0" presId="urn:microsoft.com/office/officeart/2005/8/layout/chevron2"/>
    <dgm:cxn modelId="{2F3F7C25-D1AB-A44A-ACF5-155A861C89E6}" type="presOf" srcId="{C6F04D63-E308-774B-982F-2EAD5F5FB953}" destId="{1EE402A0-4A87-F647-84B0-EDD6D2EEF2F8}" srcOrd="0" destOrd="4" presId="urn:microsoft.com/office/officeart/2005/8/layout/chevron2"/>
    <dgm:cxn modelId="{85657932-5860-7043-9158-A851D84B5AA1}" srcId="{37D7617A-DCF7-0242-80B6-11EFDD39AD1B}" destId="{58233B70-3FB8-7C4E-B84E-7C92D9C31FF4}" srcOrd="2" destOrd="0" parTransId="{0331E5FB-0FD3-F64F-90E3-74DCF60C44BA}" sibTransId="{79C4BD2A-5D3F-E64E-BCA5-B2F74B5AF471}"/>
    <dgm:cxn modelId="{37813C53-FF04-BD4D-9EEA-BA639D19D75B}" type="presOf" srcId="{37D7617A-DCF7-0242-80B6-11EFDD39AD1B}" destId="{74F2E7EF-0E08-174B-80F4-28031BC1E91E}" srcOrd="0" destOrd="0" presId="urn:microsoft.com/office/officeart/2005/8/layout/chevron2"/>
    <dgm:cxn modelId="{09277E11-5A6D-F742-B099-E8D88DB1AE83}" srcId="{58DB4EB1-FB19-A441-9A50-6DF20E12E5F3}" destId="{37D7617A-DCF7-0242-80B6-11EFDD39AD1B}" srcOrd="0" destOrd="0" parTransId="{8652B171-E1F8-F844-9993-729091704572}" sibTransId="{787B2887-FFC9-E347-8F26-A21E8223AF43}"/>
    <dgm:cxn modelId="{1D1699D3-B58B-6D4C-AF0E-FC7CF63758D4}" type="presOf" srcId="{B97C911B-7F78-944C-9C16-D2F68D657CC3}" destId="{1EE402A0-4A87-F647-84B0-EDD6D2EEF2F8}" srcOrd="0" destOrd="3" presId="urn:microsoft.com/office/officeart/2005/8/layout/chevron2"/>
    <dgm:cxn modelId="{23EDF7FA-B9AB-EF4A-A47B-79403EAAE3B3}" type="presParOf" srcId="{57831053-B85F-AC46-BF26-B34E0D9E4378}" destId="{6780569F-5BF4-3C4C-83F2-5A5240A2CB46}" srcOrd="0" destOrd="0" presId="urn:microsoft.com/office/officeart/2005/8/layout/chevron2"/>
    <dgm:cxn modelId="{E927F66A-BDAD-7244-87C8-A8F9D9FA19A5}" type="presParOf" srcId="{6780569F-5BF4-3C4C-83F2-5A5240A2CB46}" destId="{74F2E7EF-0E08-174B-80F4-28031BC1E91E}" srcOrd="0" destOrd="0" presId="urn:microsoft.com/office/officeart/2005/8/layout/chevron2"/>
    <dgm:cxn modelId="{697FAAE3-5138-604B-BDDB-E65486135C0F}" type="presParOf" srcId="{6780569F-5BF4-3C4C-83F2-5A5240A2CB46}" destId="{1EE402A0-4A87-F647-84B0-EDD6D2EEF2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DB4EB1-FB19-A441-9A50-6DF20E12E5F3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7D7617A-DCF7-0242-80B6-11EFDD39AD1B}">
      <dgm:prSet phldrT="[Texte]" custT="1"/>
      <dgm:spPr/>
      <dgm:t>
        <a:bodyPr/>
        <a:lstStyle/>
        <a:p>
          <a:r>
            <a:rPr lang="tr-TR" sz="1600" b="1" dirty="0" smtClean="0">
              <a:latin typeface="Century Gothic" charset="0"/>
              <a:ea typeface="Century Gothic" charset="0"/>
              <a:cs typeface="Century Gothic" charset="0"/>
            </a:rPr>
            <a:t>Sınır ötesi işbirliğine yönelik potansiyel proje fikirlerini belirleyin</a:t>
          </a:r>
          <a:endParaRPr lang="en-GB" sz="1600" b="1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652B171-E1F8-F844-9993-729091704572}" type="parTrans" cxnId="{09277E11-5A6D-F742-B099-E8D88DB1AE83}">
      <dgm:prSet/>
      <dgm:spPr/>
      <dgm:t>
        <a:bodyPr/>
        <a:lstStyle/>
        <a:p>
          <a:endParaRPr lang="fr-FR"/>
        </a:p>
      </dgm:t>
    </dgm:pt>
    <dgm:pt modelId="{787B2887-FFC9-E347-8F26-A21E8223AF43}" type="sibTrans" cxnId="{09277E11-5A6D-F742-B099-E8D88DB1AE83}">
      <dgm:prSet/>
      <dgm:spPr/>
      <dgm:t>
        <a:bodyPr/>
        <a:lstStyle/>
        <a:p>
          <a:endParaRPr lang="fr-FR"/>
        </a:p>
      </dgm:t>
    </dgm:pt>
    <dgm:pt modelId="{9B34C0A2-76A1-FF43-BA03-F6E5AF257916}">
      <dgm:prSet phldrT="[Texte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tr-TR" sz="1400" b="0" i="0" dirty="0" smtClean="0">
              <a:latin typeface="Century Gothic" charset="0"/>
              <a:ea typeface="Century Gothic" charset="0"/>
              <a:cs typeface="Century Gothic" charset="0"/>
            </a:rPr>
            <a:t>Sınır ötesi güçlükleri ve fırsatları belirleyin</a:t>
          </a:r>
          <a:endParaRPr lang="en-GB" sz="14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526B050-FC8A-3440-A406-53B43DDBD320}" type="parTrans" cxnId="{DFDE8D7E-AED9-5D43-9B47-5C997FA1205A}">
      <dgm:prSet/>
      <dgm:spPr/>
      <dgm:t>
        <a:bodyPr/>
        <a:lstStyle/>
        <a:p>
          <a:endParaRPr lang="fr-FR"/>
        </a:p>
      </dgm:t>
    </dgm:pt>
    <dgm:pt modelId="{6D31A8C1-1950-9D4E-9A44-C4E22D7EED6C}" type="sibTrans" cxnId="{DFDE8D7E-AED9-5D43-9B47-5C997FA1205A}">
      <dgm:prSet/>
      <dgm:spPr/>
      <dgm:t>
        <a:bodyPr/>
        <a:lstStyle/>
        <a:p>
          <a:endParaRPr lang="fr-FR"/>
        </a:p>
      </dgm:t>
    </dgm:pt>
    <dgm:pt modelId="{A8BDFEC5-0D53-4F30-B174-1B209D5F9778}">
      <dgm:prSet custT="1"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</a:pPr>
          <a:r>
            <a:rPr lang="tr-TR" sz="1400" b="0" i="0" dirty="0" smtClean="0">
              <a:latin typeface="Century Gothic" charset="0"/>
              <a:ea typeface="Century Gothic" charset="0"/>
              <a:cs typeface="Century Gothic" charset="0"/>
            </a:rPr>
            <a:t>Sınır ötesi güçlüklere ve işbirliğine yanıt verebilecek proje fikrini/fikirlerini belirleyin</a:t>
          </a:r>
          <a:endParaRPr lang="tr-TR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BC13FFF5-5852-40EB-B769-5EEBAEE768D2}" type="parTrans" cxnId="{42FA3387-6596-4C4D-AB07-A51F9FB885AD}">
      <dgm:prSet/>
      <dgm:spPr/>
      <dgm:t>
        <a:bodyPr/>
        <a:lstStyle/>
        <a:p>
          <a:endParaRPr lang="tr-TR"/>
        </a:p>
      </dgm:t>
    </dgm:pt>
    <dgm:pt modelId="{C7BFC6A1-FC4F-4149-A92E-796E559ABA9E}" type="sibTrans" cxnId="{42FA3387-6596-4C4D-AB07-A51F9FB885AD}">
      <dgm:prSet/>
      <dgm:spPr/>
      <dgm:t>
        <a:bodyPr/>
        <a:lstStyle/>
        <a:p>
          <a:endParaRPr lang="tr-TR"/>
        </a:p>
      </dgm:t>
    </dgm:pt>
    <dgm:pt modelId="{5B2985B8-CFB8-4B23-AAAD-CD63AD0E958F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tr-TR" sz="1400" b="0" i="0" dirty="0" smtClean="0">
              <a:latin typeface="Century Gothic" charset="0"/>
              <a:ea typeface="Century Gothic" charset="0"/>
              <a:cs typeface="Century Gothic" charset="0"/>
            </a:rPr>
            <a:t>Hedef kitleyi/nihai yararlanıcıları belirleyin</a:t>
          </a:r>
          <a:endParaRPr lang="tr-TR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214177B-3712-4C84-9B9D-54DAC46DF18D}" type="parTrans" cxnId="{56A6482A-304B-46DF-B498-77851F016FF2}">
      <dgm:prSet/>
      <dgm:spPr/>
      <dgm:t>
        <a:bodyPr/>
        <a:lstStyle/>
        <a:p>
          <a:endParaRPr lang="tr-TR"/>
        </a:p>
      </dgm:t>
    </dgm:pt>
    <dgm:pt modelId="{783415BE-AE95-4840-B6CB-492BDFD7F524}" type="sibTrans" cxnId="{56A6482A-304B-46DF-B498-77851F016FF2}">
      <dgm:prSet/>
      <dgm:spPr/>
      <dgm:t>
        <a:bodyPr/>
        <a:lstStyle/>
        <a:p>
          <a:endParaRPr lang="tr-TR"/>
        </a:p>
      </dgm:t>
    </dgm:pt>
    <dgm:pt modelId="{A8A0ADBF-A5BD-4733-97B0-643713672BC3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tr-TR" sz="1400" b="0" i="0" dirty="0" smtClean="0">
              <a:latin typeface="Century Gothic" charset="0"/>
              <a:ea typeface="Century Gothic" charset="0"/>
              <a:cs typeface="Century Gothic" charset="0"/>
            </a:rPr>
            <a:t>Proje fikrinin/fikirlerinin program önceliklerine uyup uymadığını ve bir program sonucuna katkıda bulunup bulunmadığını kontrol edin</a:t>
          </a:r>
          <a:endParaRPr lang="tr-TR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E6DFE3C-1EF6-46D0-A5E7-8847B7CF482B}" type="parTrans" cxnId="{E651312F-DD84-4D1D-9C1B-E33FB54226A7}">
      <dgm:prSet/>
      <dgm:spPr/>
      <dgm:t>
        <a:bodyPr/>
        <a:lstStyle/>
        <a:p>
          <a:endParaRPr lang="tr-TR"/>
        </a:p>
      </dgm:t>
    </dgm:pt>
    <dgm:pt modelId="{D6031EDD-2402-4B60-BDE2-6C8DD249533C}" type="sibTrans" cxnId="{E651312F-DD84-4D1D-9C1B-E33FB54226A7}">
      <dgm:prSet/>
      <dgm:spPr/>
      <dgm:t>
        <a:bodyPr/>
        <a:lstStyle/>
        <a:p>
          <a:endParaRPr lang="tr-TR"/>
        </a:p>
      </dgm:t>
    </dgm:pt>
    <dgm:pt modelId="{6ED427DC-62FA-45C7-B043-6B6DE5ADA693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tr-TR" sz="1400" b="0" i="0" dirty="0" smtClean="0">
              <a:latin typeface="Century Gothic" charset="0"/>
              <a:ea typeface="Century Gothic" charset="0"/>
              <a:cs typeface="Century Gothic" charset="0"/>
            </a:rPr>
            <a:t>Program alanı içerisinde potansiyel uygun proje ortaklarını belirleyin</a:t>
          </a:r>
          <a:endParaRPr lang="tr-TR" sz="14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D9EAF04-A39A-4857-A16F-F828B17A8530}" type="parTrans" cxnId="{28CBC996-1EB6-4D7C-BFBD-1DB13F935B95}">
      <dgm:prSet/>
      <dgm:spPr/>
      <dgm:t>
        <a:bodyPr/>
        <a:lstStyle/>
        <a:p>
          <a:endParaRPr lang="tr-TR"/>
        </a:p>
      </dgm:t>
    </dgm:pt>
    <dgm:pt modelId="{BD597B43-AC14-4565-8816-C87D75AD9EFD}" type="sibTrans" cxnId="{28CBC996-1EB6-4D7C-BFBD-1DB13F935B95}">
      <dgm:prSet/>
      <dgm:spPr/>
      <dgm:t>
        <a:bodyPr/>
        <a:lstStyle/>
        <a:p>
          <a:endParaRPr lang="tr-TR"/>
        </a:p>
      </dgm:t>
    </dgm:pt>
    <dgm:pt modelId="{57831053-B85F-AC46-BF26-B34E0D9E4378}" type="pres">
      <dgm:prSet presAssocID="{58DB4EB1-FB19-A441-9A50-6DF20E12E5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780569F-5BF4-3C4C-83F2-5A5240A2CB46}" type="pres">
      <dgm:prSet presAssocID="{37D7617A-DCF7-0242-80B6-11EFDD39AD1B}" presName="composite" presStyleCnt="0"/>
      <dgm:spPr/>
    </dgm:pt>
    <dgm:pt modelId="{74F2E7EF-0E08-174B-80F4-28031BC1E91E}" type="pres">
      <dgm:prSet presAssocID="{37D7617A-DCF7-0242-80B6-11EFDD39AD1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E402A0-4A87-F647-84B0-EDD6D2EEF2F8}" type="pres">
      <dgm:prSet presAssocID="{37D7617A-DCF7-0242-80B6-11EFDD39AD1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10BA5C-98AF-4FBA-816B-6AB7062AEC77}" type="presOf" srcId="{9B34C0A2-76A1-FF43-BA03-F6E5AF257916}" destId="{1EE402A0-4A87-F647-84B0-EDD6D2EEF2F8}" srcOrd="0" destOrd="0" presId="urn:microsoft.com/office/officeart/2005/8/layout/chevron2"/>
    <dgm:cxn modelId="{E0E4D102-29B8-41BB-A35B-CFFDC43EFC59}" type="presOf" srcId="{A8BDFEC5-0D53-4F30-B174-1B209D5F9778}" destId="{1EE402A0-4A87-F647-84B0-EDD6D2EEF2F8}" srcOrd="0" destOrd="1" presId="urn:microsoft.com/office/officeart/2005/8/layout/chevron2"/>
    <dgm:cxn modelId="{28CBC996-1EB6-4D7C-BFBD-1DB13F935B95}" srcId="{37D7617A-DCF7-0242-80B6-11EFDD39AD1B}" destId="{6ED427DC-62FA-45C7-B043-6B6DE5ADA693}" srcOrd="4" destOrd="0" parTransId="{5D9EAF04-A39A-4857-A16F-F828B17A8530}" sibTransId="{BD597B43-AC14-4565-8816-C87D75AD9EFD}"/>
    <dgm:cxn modelId="{E5FAF6CE-F6ED-4D76-B062-047A947430A5}" type="presOf" srcId="{5B2985B8-CFB8-4B23-AAAD-CD63AD0E958F}" destId="{1EE402A0-4A87-F647-84B0-EDD6D2EEF2F8}" srcOrd="0" destOrd="2" presId="urn:microsoft.com/office/officeart/2005/8/layout/chevron2"/>
    <dgm:cxn modelId="{DFDE8D7E-AED9-5D43-9B47-5C997FA1205A}" srcId="{37D7617A-DCF7-0242-80B6-11EFDD39AD1B}" destId="{9B34C0A2-76A1-FF43-BA03-F6E5AF257916}" srcOrd="0" destOrd="0" parTransId="{5526B050-FC8A-3440-A406-53B43DDBD320}" sibTransId="{6D31A8C1-1950-9D4E-9A44-C4E22D7EED6C}"/>
    <dgm:cxn modelId="{8DE9B718-CF1E-4C6C-A267-99FDB89B5F73}" type="presOf" srcId="{37D7617A-DCF7-0242-80B6-11EFDD39AD1B}" destId="{74F2E7EF-0E08-174B-80F4-28031BC1E91E}" srcOrd="0" destOrd="0" presId="urn:microsoft.com/office/officeart/2005/8/layout/chevron2"/>
    <dgm:cxn modelId="{56A6482A-304B-46DF-B498-77851F016FF2}" srcId="{37D7617A-DCF7-0242-80B6-11EFDD39AD1B}" destId="{5B2985B8-CFB8-4B23-AAAD-CD63AD0E958F}" srcOrd="2" destOrd="0" parTransId="{6214177B-3712-4C84-9B9D-54DAC46DF18D}" sibTransId="{783415BE-AE95-4840-B6CB-492BDFD7F524}"/>
    <dgm:cxn modelId="{42C9F470-FAB9-431F-B0B4-07BC64E44938}" type="presOf" srcId="{58DB4EB1-FB19-A441-9A50-6DF20E12E5F3}" destId="{57831053-B85F-AC46-BF26-B34E0D9E4378}" srcOrd="0" destOrd="0" presId="urn:microsoft.com/office/officeart/2005/8/layout/chevron2"/>
    <dgm:cxn modelId="{E651312F-DD84-4D1D-9C1B-E33FB54226A7}" srcId="{37D7617A-DCF7-0242-80B6-11EFDD39AD1B}" destId="{A8A0ADBF-A5BD-4733-97B0-643713672BC3}" srcOrd="3" destOrd="0" parTransId="{6E6DFE3C-1EF6-46D0-A5E7-8847B7CF482B}" sibTransId="{D6031EDD-2402-4B60-BDE2-6C8DD249533C}"/>
    <dgm:cxn modelId="{B1B157CB-1BDD-4633-87B8-028EF83ADED2}" type="presOf" srcId="{6ED427DC-62FA-45C7-B043-6B6DE5ADA693}" destId="{1EE402A0-4A87-F647-84B0-EDD6D2EEF2F8}" srcOrd="0" destOrd="4" presId="urn:microsoft.com/office/officeart/2005/8/layout/chevron2"/>
    <dgm:cxn modelId="{09277E11-5A6D-F742-B099-E8D88DB1AE83}" srcId="{58DB4EB1-FB19-A441-9A50-6DF20E12E5F3}" destId="{37D7617A-DCF7-0242-80B6-11EFDD39AD1B}" srcOrd="0" destOrd="0" parTransId="{8652B171-E1F8-F844-9993-729091704572}" sibTransId="{787B2887-FFC9-E347-8F26-A21E8223AF43}"/>
    <dgm:cxn modelId="{42FA3387-6596-4C4D-AB07-A51F9FB885AD}" srcId="{37D7617A-DCF7-0242-80B6-11EFDD39AD1B}" destId="{A8BDFEC5-0D53-4F30-B174-1B209D5F9778}" srcOrd="1" destOrd="0" parTransId="{BC13FFF5-5852-40EB-B769-5EEBAEE768D2}" sibTransId="{C7BFC6A1-FC4F-4149-A92E-796E559ABA9E}"/>
    <dgm:cxn modelId="{92A11D46-9E51-4F1D-9461-C7F43186191D}" type="presOf" srcId="{A8A0ADBF-A5BD-4733-97B0-643713672BC3}" destId="{1EE402A0-4A87-F647-84B0-EDD6D2EEF2F8}" srcOrd="0" destOrd="3" presId="urn:microsoft.com/office/officeart/2005/8/layout/chevron2"/>
    <dgm:cxn modelId="{CCAB079C-C71C-485B-B9AF-842A380433BA}" type="presParOf" srcId="{57831053-B85F-AC46-BF26-B34E0D9E4378}" destId="{6780569F-5BF4-3C4C-83F2-5A5240A2CB46}" srcOrd="0" destOrd="0" presId="urn:microsoft.com/office/officeart/2005/8/layout/chevron2"/>
    <dgm:cxn modelId="{C827C58D-EFF0-45B4-B539-9707C85282E0}" type="presParOf" srcId="{6780569F-5BF4-3C4C-83F2-5A5240A2CB46}" destId="{74F2E7EF-0E08-174B-80F4-28031BC1E91E}" srcOrd="0" destOrd="0" presId="urn:microsoft.com/office/officeart/2005/8/layout/chevron2"/>
    <dgm:cxn modelId="{690A0F43-2811-42CF-9AB2-4F7FBB56A046}" type="presParOf" srcId="{6780569F-5BF4-3C4C-83F2-5A5240A2CB46}" destId="{1EE402A0-4A87-F647-84B0-EDD6D2EEF2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DB4EB1-FB19-A441-9A50-6DF20E12E5F3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7D7617A-DCF7-0242-80B6-11EFDD39AD1B}">
      <dgm:prSet phldrT="[Texte]" custT="1"/>
      <dgm:spPr/>
      <dgm:t>
        <a:bodyPr/>
        <a:lstStyle/>
        <a:p>
          <a:r>
            <a:rPr lang="en-GB" sz="2000" b="1" noProof="0" dirty="0" smtClean="0">
              <a:latin typeface="Century Gothic" charset="0"/>
              <a:ea typeface="Century Gothic" charset="0"/>
              <a:cs typeface="Century Gothic" charset="0"/>
            </a:rPr>
            <a:t>Define YOUR project idea and find partners</a:t>
          </a:r>
          <a:endParaRPr lang="en-GB" sz="20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652B171-E1F8-F844-9993-729091704572}" type="parTrans" cxnId="{09277E11-5A6D-F742-B099-E8D88DB1AE83}">
      <dgm:prSet/>
      <dgm:spPr/>
      <dgm:t>
        <a:bodyPr/>
        <a:lstStyle/>
        <a:p>
          <a:endParaRPr lang="fr-FR"/>
        </a:p>
      </dgm:t>
    </dgm:pt>
    <dgm:pt modelId="{787B2887-FFC9-E347-8F26-A21E8223AF43}" type="sibTrans" cxnId="{09277E11-5A6D-F742-B099-E8D88DB1AE83}">
      <dgm:prSet/>
      <dgm:spPr/>
      <dgm:t>
        <a:bodyPr/>
        <a:lstStyle/>
        <a:p>
          <a:endParaRPr lang="fr-FR"/>
        </a:p>
      </dgm:t>
    </dgm:pt>
    <dgm:pt modelId="{9B34C0A2-76A1-FF43-BA03-F6E5AF257916}">
      <dgm:prSet phldrT="[Texte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0" i="0" noProof="0" dirty="0" smtClean="0">
              <a:latin typeface="Century Gothic" charset="0"/>
              <a:ea typeface="Century Gothic" charset="0"/>
              <a:cs typeface="Century Gothic" charset="0"/>
            </a:rPr>
            <a:t>Define</a:t>
          </a:r>
          <a:r>
            <a:rPr lang="en-GB" sz="1800" b="0" i="0" baseline="0" noProof="0" dirty="0" smtClean="0">
              <a:latin typeface="Century Gothic" charset="0"/>
              <a:ea typeface="Century Gothic" charset="0"/>
              <a:cs typeface="Century Gothic" charset="0"/>
            </a:rPr>
            <a:t> main project objectives and expected results</a:t>
          </a:r>
          <a:endParaRPr lang="en-GB" sz="18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526B050-FC8A-3440-A406-53B43DDBD320}" type="parTrans" cxnId="{DFDE8D7E-AED9-5D43-9B47-5C997FA1205A}">
      <dgm:prSet/>
      <dgm:spPr/>
      <dgm:t>
        <a:bodyPr/>
        <a:lstStyle/>
        <a:p>
          <a:endParaRPr lang="fr-FR"/>
        </a:p>
      </dgm:t>
    </dgm:pt>
    <dgm:pt modelId="{6D31A8C1-1950-9D4E-9A44-C4E22D7EED6C}" type="sibTrans" cxnId="{DFDE8D7E-AED9-5D43-9B47-5C997FA1205A}">
      <dgm:prSet/>
      <dgm:spPr/>
      <dgm:t>
        <a:bodyPr/>
        <a:lstStyle/>
        <a:p>
          <a:endParaRPr lang="fr-FR"/>
        </a:p>
      </dgm:t>
    </dgm:pt>
    <dgm:pt modelId="{C6F04D63-E308-774B-982F-2EAD5F5FB953}">
      <dgm:prSet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</a:pPr>
          <a:endParaRPr lang="fr-FR" sz="2300" dirty="0"/>
        </a:p>
      </dgm:t>
    </dgm:pt>
    <dgm:pt modelId="{EA5A15E3-FEF2-754A-9DA6-3B7757055B16}" type="parTrans" cxnId="{ED4CB6A0-F4B4-EC4E-8F6C-9F9BDD779B9D}">
      <dgm:prSet/>
      <dgm:spPr/>
      <dgm:t>
        <a:bodyPr/>
        <a:lstStyle/>
        <a:p>
          <a:endParaRPr lang="fr-FR"/>
        </a:p>
      </dgm:t>
    </dgm:pt>
    <dgm:pt modelId="{D7D955C2-E61A-8147-BDA4-1144C402D5DB}" type="sibTrans" cxnId="{ED4CB6A0-F4B4-EC4E-8F6C-9F9BDD779B9D}">
      <dgm:prSet/>
      <dgm:spPr/>
      <dgm:t>
        <a:bodyPr/>
        <a:lstStyle/>
        <a:p>
          <a:endParaRPr lang="fr-FR"/>
        </a:p>
      </dgm:t>
    </dgm:pt>
    <dgm:pt modelId="{31E5FB7D-10C9-E84F-AB8A-478BA8833311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0" i="0" noProof="0" dirty="0" smtClean="0">
              <a:latin typeface="Century Gothic" charset="0"/>
              <a:ea typeface="Century Gothic" charset="0"/>
              <a:cs typeface="Century Gothic" charset="0"/>
            </a:rPr>
            <a:t>Estimate total project budget and check budget limitations for the Call</a:t>
          </a:r>
          <a:endParaRPr lang="en-GB" sz="18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D3501E1-8B12-C940-9929-FD89BEF7A8B8}" type="parTrans" cxnId="{A35C4240-6877-F74F-A0F2-76FFBD4209AD}">
      <dgm:prSet/>
      <dgm:spPr/>
      <dgm:t>
        <a:bodyPr/>
        <a:lstStyle/>
        <a:p>
          <a:endParaRPr lang="fr-FR"/>
        </a:p>
      </dgm:t>
    </dgm:pt>
    <dgm:pt modelId="{65326140-B7A3-4A4B-BBAE-BFE0E10BA6E3}" type="sibTrans" cxnId="{A35C4240-6877-F74F-A0F2-76FFBD4209AD}">
      <dgm:prSet/>
      <dgm:spPr/>
      <dgm:t>
        <a:bodyPr/>
        <a:lstStyle/>
        <a:p>
          <a:endParaRPr lang="fr-FR"/>
        </a:p>
      </dgm:t>
    </dgm:pt>
    <dgm:pt modelId="{29E24A94-FA10-3E4A-94FE-A2EC49D8CA33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0" i="0" noProof="0" dirty="0" smtClean="0">
              <a:latin typeface="Century Gothic" charset="0"/>
              <a:ea typeface="Century Gothic" charset="0"/>
              <a:cs typeface="Century Gothic" charset="0"/>
            </a:rPr>
            <a:t>Draft a 1 page project summary</a:t>
          </a:r>
          <a:endParaRPr lang="en-GB" sz="18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A85D679E-96C4-D842-B702-EB29FCB985BB}" type="parTrans" cxnId="{CC7619E6-E1C8-3B44-8297-1CB235796BEB}">
      <dgm:prSet/>
      <dgm:spPr/>
      <dgm:t>
        <a:bodyPr/>
        <a:lstStyle/>
        <a:p>
          <a:endParaRPr lang="fr-FR"/>
        </a:p>
      </dgm:t>
    </dgm:pt>
    <dgm:pt modelId="{B87FBD88-1BC1-6B46-B7EF-752298570BF0}" type="sibTrans" cxnId="{CC7619E6-E1C8-3B44-8297-1CB235796BEB}">
      <dgm:prSet/>
      <dgm:spPr/>
      <dgm:t>
        <a:bodyPr/>
        <a:lstStyle/>
        <a:p>
          <a:endParaRPr lang="fr-FR"/>
        </a:p>
      </dgm:t>
    </dgm:pt>
    <dgm:pt modelId="{185A0577-90E3-974A-82A1-4E4B3099A588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0" i="0" noProof="0" dirty="0" smtClean="0">
              <a:latin typeface="Century Gothic" charset="0"/>
              <a:ea typeface="Century Gothic" charset="0"/>
              <a:cs typeface="Century Gothic" charset="0"/>
            </a:rPr>
            <a:t>Contact potential partners with your project idea summary</a:t>
          </a:r>
          <a:endParaRPr lang="en-GB" sz="18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D5E0ADB-5B01-7A40-A097-D847BB78FC22}" type="parTrans" cxnId="{8E806510-B526-FB45-B2E2-73D33D0CD0F3}">
      <dgm:prSet/>
      <dgm:spPr/>
      <dgm:t>
        <a:bodyPr/>
        <a:lstStyle/>
        <a:p>
          <a:endParaRPr lang="fr-FR"/>
        </a:p>
      </dgm:t>
    </dgm:pt>
    <dgm:pt modelId="{5E3F793C-7595-5C49-AADA-D4BF380548B4}" type="sibTrans" cxnId="{8E806510-B526-FB45-B2E2-73D33D0CD0F3}">
      <dgm:prSet/>
      <dgm:spPr/>
      <dgm:t>
        <a:bodyPr/>
        <a:lstStyle/>
        <a:p>
          <a:endParaRPr lang="fr-FR"/>
        </a:p>
      </dgm:t>
    </dgm:pt>
    <dgm:pt modelId="{57831053-B85F-AC46-BF26-B34E0D9E4378}" type="pres">
      <dgm:prSet presAssocID="{58DB4EB1-FB19-A441-9A50-6DF20E12E5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780569F-5BF4-3C4C-83F2-5A5240A2CB46}" type="pres">
      <dgm:prSet presAssocID="{37D7617A-DCF7-0242-80B6-11EFDD39AD1B}" presName="composite" presStyleCnt="0"/>
      <dgm:spPr/>
    </dgm:pt>
    <dgm:pt modelId="{74F2E7EF-0E08-174B-80F4-28031BC1E91E}" type="pres">
      <dgm:prSet presAssocID="{37D7617A-DCF7-0242-80B6-11EFDD39AD1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E402A0-4A87-F647-84B0-EDD6D2EEF2F8}" type="pres">
      <dgm:prSet presAssocID="{37D7617A-DCF7-0242-80B6-11EFDD39AD1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BA953B2-EE70-314A-866D-0B56E409B494}" type="presOf" srcId="{185A0577-90E3-974A-82A1-4E4B3099A588}" destId="{1EE402A0-4A87-F647-84B0-EDD6D2EEF2F8}" srcOrd="0" destOrd="3" presId="urn:microsoft.com/office/officeart/2005/8/layout/chevron2"/>
    <dgm:cxn modelId="{8E806510-B526-FB45-B2E2-73D33D0CD0F3}" srcId="{37D7617A-DCF7-0242-80B6-11EFDD39AD1B}" destId="{185A0577-90E3-974A-82A1-4E4B3099A588}" srcOrd="3" destOrd="0" parTransId="{9D5E0ADB-5B01-7A40-A097-D847BB78FC22}" sibTransId="{5E3F793C-7595-5C49-AADA-D4BF380548B4}"/>
    <dgm:cxn modelId="{CC7619E6-E1C8-3B44-8297-1CB235796BEB}" srcId="{37D7617A-DCF7-0242-80B6-11EFDD39AD1B}" destId="{29E24A94-FA10-3E4A-94FE-A2EC49D8CA33}" srcOrd="2" destOrd="0" parTransId="{A85D679E-96C4-D842-B702-EB29FCB985BB}" sibTransId="{B87FBD88-1BC1-6B46-B7EF-752298570BF0}"/>
    <dgm:cxn modelId="{ED4CB6A0-F4B4-EC4E-8F6C-9F9BDD779B9D}" srcId="{37D7617A-DCF7-0242-80B6-11EFDD39AD1B}" destId="{C6F04D63-E308-774B-982F-2EAD5F5FB953}" srcOrd="4" destOrd="0" parTransId="{EA5A15E3-FEF2-754A-9DA6-3B7757055B16}" sibTransId="{D7D955C2-E61A-8147-BDA4-1144C402D5DB}"/>
    <dgm:cxn modelId="{09277E11-5A6D-F742-B099-E8D88DB1AE83}" srcId="{58DB4EB1-FB19-A441-9A50-6DF20E12E5F3}" destId="{37D7617A-DCF7-0242-80B6-11EFDD39AD1B}" srcOrd="0" destOrd="0" parTransId="{8652B171-E1F8-F844-9993-729091704572}" sibTransId="{787B2887-FFC9-E347-8F26-A21E8223AF43}"/>
    <dgm:cxn modelId="{EFB773B9-2A21-BD48-8FA5-F0E43AF4AE43}" type="presOf" srcId="{9B34C0A2-76A1-FF43-BA03-F6E5AF257916}" destId="{1EE402A0-4A87-F647-84B0-EDD6D2EEF2F8}" srcOrd="0" destOrd="0" presId="urn:microsoft.com/office/officeart/2005/8/layout/chevron2"/>
    <dgm:cxn modelId="{DFDE8D7E-AED9-5D43-9B47-5C997FA1205A}" srcId="{37D7617A-DCF7-0242-80B6-11EFDD39AD1B}" destId="{9B34C0A2-76A1-FF43-BA03-F6E5AF257916}" srcOrd="0" destOrd="0" parTransId="{5526B050-FC8A-3440-A406-53B43DDBD320}" sibTransId="{6D31A8C1-1950-9D4E-9A44-C4E22D7EED6C}"/>
    <dgm:cxn modelId="{A35C4240-6877-F74F-A0F2-76FFBD4209AD}" srcId="{37D7617A-DCF7-0242-80B6-11EFDD39AD1B}" destId="{31E5FB7D-10C9-E84F-AB8A-478BA8833311}" srcOrd="1" destOrd="0" parTransId="{9D3501E1-8B12-C940-9929-FD89BEF7A8B8}" sibTransId="{65326140-B7A3-4A4B-BBAE-BFE0E10BA6E3}"/>
    <dgm:cxn modelId="{CDC74418-7984-EE41-9DC3-A82A931044A5}" type="presOf" srcId="{37D7617A-DCF7-0242-80B6-11EFDD39AD1B}" destId="{74F2E7EF-0E08-174B-80F4-28031BC1E91E}" srcOrd="0" destOrd="0" presId="urn:microsoft.com/office/officeart/2005/8/layout/chevron2"/>
    <dgm:cxn modelId="{A8B601B3-5CC7-244A-ADFF-3F41BC4800C2}" type="presOf" srcId="{58DB4EB1-FB19-A441-9A50-6DF20E12E5F3}" destId="{57831053-B85F-AC46-BF26-B34E0D9E4378}" srcOrd="0" destOrd="0" presId="urn:microsoft.com/office/officeart/2005/8/layout/chevron2"/>
    <dgm:cxn modelId="{73A365A6-1D53-2D43-8C6D-4D1AA50A9274}" type="presOf" srcId="{C6F04D63-E308-774B-982F-2EAD5F5FB953}" destId="{1EE402A0-4A87-F647-84B0-EDD6D2EEF2F8}" srcOrd="0" destOrd="4" presId="urn:microsoft.com/office/officeart/2005/8/layout/chevron2"/>
    <dgm:cxn modelId="{DA70DEE8-56AD-0749-8DAE-D224BF036057}" type="presOf" srcId="{31E5FB7D-10C9-E84F-AB8A-478BA8833311}" destId="{1EE402A0-4A87-F647-84B0-EDD6D2EEF2F8}" srcOrd="0" destOrd="1" presId="urn:microsoft.com/office/officeart/2005/8/layout/chevron2"/>
    <dgm:cxn modelId="{94655557-A1BD-C547-9077-20978D276602}" type="presOf" srcId="{29E24A94-FA10-3E4A-94FE-A2EC49D8CA33}" destId="{1EE402A0-4A87-F647-84B0-EDD6D2EEF2F8}" srcOrd="0" destOrd="2" presId="urn:microsoft.com/office/officeart/2005/8/layout/chevron2"/>
    <dgm:cxn modelId="{F94B6BFC-9FE8-3246-971E-1FE4387E235F}" type="presParOf" srcId="{57831053-B85F-AC46-BF26-B34E0D9E4378}" destId="{6780569F-5BF4-3C4C-83F2-5A5240A2CB46}" srcOrd="0" destOrd="0" presId="urn:microsoft.com/office/officeart/2005/8/layout/chevron2"/>
    <dgm:cxn modelId="{50C7632B-8795-294F-8508-1BE04A6078F7}" type="presParOf" srcId="{6780569F-5BF4-3C4C-83F2-5A5240A2CB46}" destId="{74F2E7EF-0E08-174B-80F4-28031BC1E91E}" srcOrd="0" destOrd="0" presId="urn:microsoft.com/office/officeart/2005/8/layout/chevron2"/>
    <dgm:cxn modelId="{213B3C83-7387-0F4D-86DD-51D9A7C811D6}" type="presParOf" srcId="{6780569F-5BF4-3C4C-83F2-5A5240A2CB46}" destId="{1EE402A0-4A87-F647-84B0-EDD6D2EEF2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DB4EB1-FB19-A441-9A50-6DF20E12E5F3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7D7617A-DCF7-0242-80B6-11EFDD39AD1B}">
      <dgm:prSet phldrT="[Texte]" custT="1"/>
      <dgm:spPr/>
      <dgm:t>
        <a:bodyPr/>
        <a:lstStyle/>
        <a:p>
          <a:r>
            <a:rPr lang="tr-TR" sz="2000" b="1" dirty="0" smtClean="0">
              <a:latin typeface="Century Gothic" charset="0"/>
              <a:ea typeface="Century Gothic" charset="0"/>
              <a:cs typeface="Century Gothic" charset="0"/>
            </a:rPr>
            <a:t>SİZİN proje fikrinizi tarif edin ve ortaklar bulun</a:t>
          </a:r>
          <a:endParaRPr lang="en-GB" sz="2000" b="1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652B171-E1F8-F844-9993-729091704572}" type="parTrans" cxnId="{09277E11-5A6D-F742-B099-E8D88DB1AE83}">
      <dgm:prSet/>
      <dgm:spPr/>
      <dgm:t>
        <a:bodyPr/>
        <a:lstStyle/>
        <a:p>
          <a:endParaRPr lang="fr-FR"/>
        </a:p>
      </dgm:t>
    </dgm:pt>
    <dgm:pt modelId="{787B2887-FFC9-E347-8F26-A21E8223AF43}" type="sibTrans" cxnId="{09277E11-5A6D-F742-B099-E8D88DB1AE83}">
      <dgm:prSet/>
      <dgm:spPr/>
      <dgm:t>
        <a:bodyPr/>
        <a:lstStyle/>
        <a:p>
          <a:endParaRPr lang="fr-FR"/>
        </a:p>
      </dgm:t>
    </dgm:pt>
    <dgm:pt modelId="{9B34C0A2-76A1-FF43-BA03-F6E5AF257916}">
      <dgm:prSet phldrT="[Texte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tr-TR" sz="1800" b="0" i="0" dirty="0" smtClean="0">
              <a:latin typeface="Century Gothic" charset="0"/>
              <a:ea typeface="Century Gothic" charset="0"/>
              <a:cs typeface="Century Gothic" charset="0"/>
            </a:rPr>
            <a:t>Ana proje hedeflerini ve beklenen sonuçları tanımlayın</a:t>
          </a:r>
          <a:endParaRPr lang="en-GB" sz="18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526B050-FC8A-3440-A406-53B43DDBD320}" type="parTrans" cxnId="{DFDE8D7E-AED9-5D43-9B47-5C997FA1205A}">
      <dgm:prSet/>
      <dgm:spPr/>
      <dgm:t>
        <a:bodyPr/>
        <a:lstStyle/>
        <a:p>
          <a:endParaRPr lang="fr-FR"/>
        </a:p>
      </dgm:t>
    </dgm:pt>
    <dgm:pt modelId="{6D31A8C1-1950-9D4E-9A44-C4E22D7EED6C}" type="sibTrans" cxnId="{DFDE8D7E-AED9-5D43-9B47-5C997FA1205A}">
      <dgm:prSet/>
      <dgm:spPr/>
      <dgm:t>
        <a:bodyPr/>
        <a:lstStyle/>
        <a:p>
          <a:endParaRPr lang="fr-FR"/>
        </a:p>
      </dgm:t>
    </dgm:pt>
    <dgm:pt modelId="{C6F04D63-E308-774B-982F-2EAD5F5FB953}">
      <dgm:prSet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</a:pPr>
          <a:endParaRPr lang="fr-FR" sz="2300" dirty="0"/>
        </a:p>
      </dgm:t>
    </dgm:pt>
    <dgm:pt modelId="{EA5A15E3-FEF2-754A-9DA6-3B7757055B16}" type="parTrans" cxnId="{ED4CB6A0-F4B4-EC4E-8F6C-9F9BDD779B9D}">
      <dgm:prSet/>
      <dgm:spPr/>
      <dgm:t>
        <a:bodyPr/>
        <a:lstStyle/>
        <a:p>
          <a:endParaRPr lang="fr-FR"/>
        </a:p>
      </dgm:t>
    </dgm:pt>
    <dgm:pt modelId="{D7D955C2-E61A-8147-BDA4-1144C402D5DB}" type="sibTrans" cxnId="{ED4CB6A0-F4B4-EC4E-8F6C-9F9BDD779B9D}">
      <dgm:prSet/>
      <dgm:spPr/>
      <dgm:t>
        <a:bodyPr/>
        <a:lstStyle/>
        <a:p>
          <a:endParaRPr lang="fr-FR"/>
        </a:p>
      </dgm:t>
    </dgm:pt>
    <dgm:pt modelId="{D411CA0F-3369-4FBA-A9A9-C1A340ED8109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tr-TR" sz="1800" b="0" i="0" dirty="0" smtClean="0">
              <a:latin typeface="Century Gothic" charset="0"/>
              <a:ea typeface="Century Gothic" charset="0"/>
              <a:cs typeface="Century Gothic" charset="0"/>
            </a:rPr>
            <a:t>Toplam proje bütçesini tahmin edin ve Çağrıya yönelik bütçe kısıtlamalarını kontrol edin</a:t>
          </a:r>
          <a:endParaRPr lang="tr-TR" sz="18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E7BAB2A3-1569-4E4F-93C9-CBBC26CCD20B}" type="parTrans" cxnId="{21D551BB-AD2D-4525-900A-E3475A733409}">
      <dgm:prSet/>
      <dgm:spPr/>
      <dgm:t>
        <a:bodyPr/>
        <a:lstStyle/>
        <a:p>
          <a:endParaRPr lang="tr-TR"/>
        </a:p>
      </dgm:t>
    </dgm:pt>
    <dgm:pt modelId="{2E40DC41-ABE1-48C6-9D5A-4E3A781E69A0}" type="sibTrans" cxnId="{21D551BB-AD2D-4525-900A-E3475A733409}">
      <dgm:prSet/>
      <dgm:spPr/>
      <dgm:t>
        <a:bodyPr/>
        <a:lstStyle/>
        <a:p>
          <a:endParaRPr lang="tr-TR"/>
        </a:p>
      </dgm:t>
    </dgm:pt>
    <dgm:pt modelId="{6E82644F-811E-44A8-91C6-192889669834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tr-TR" sz="1800" b="0" i="0" dirty="0" smtClean="0">
              <a:latin typeface="Century Gothic" charset="0"/>
              <a:ea typeface="Century Gothic" charset="0"/>
              <a:cs typeface="Century Gothic" charset="0"/>
            </a:rPr>
            <a:t>1 sayfalık bir proje özeti hazırlayın</a:t>
          </a:r>
          <a:endParaRPr lang="tr-TR" sz="18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2C16070D-BB7F-40EA-B1EA-D7F445AB483A}" type="parTrans" cxnId="{648359FD-151D-429C-9593-F1094529C1F5}">
      <dgm:prSet/>
      <dgm:spPr/>
      <dgm:t>
        <a:bodyPr/>
        <a:lstStyle/>
        <a:p>
          <a:endParaRPr lang="tr-TR"/>
        </a:p>
      </dgm:t>
    </dgm:pt>
    <dgm:pt modelId="{AB0588C4-6175-4C4C-BB8A-B2AB57563A8D}" type="sibTrans" cxnId="{648359FD-151D-429C-9593-F1094529C1F5}">
      <dgm:prSet/>
      <dgm:spPr/>
      <dgm:t>
        <a:bodyPr/>
        <a:lstStyle/>
        <a:p>
          <a:endParaRPr lang="tr-TR"/>
        </a:p>
      </dgm:t>
    </dgm:pt>
    <dgm:pt modelId="{3A8BC7D4-CFD0-432D-BD9A-2CCEC4268EF9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tr-TR" sz="1800" b="0" i="0" dirty="0" smtClean="0">
              <a:latin typeface="Century Gothic" charset="0"/>
              <a:ea typeface="Century Gothic" charset="0"/>
              <a:cs typeface="Century Gothic" charset="0"/>
            </a:rPr>
            <a:t>Proje fikri özetinizle birlikte potansiyel ortaklarla iletişime geçin</a:t>
          </a:r>
          <a:endParaRPr lang="tr-TR" sz="1800" b="0" i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D27DBDE9-B5D3-46C4-A005-F3D23A6A539C}" type="parTrans" cxnId="{1100D0D7-06D6-497F-8638-1C0086C3A20D}">
      <dgm:prSet/>
      <dgm:spPr/>
      <dgm:t>
        <a:bodyPr/>
        <a:lstStyle/>
        <a:p>
          <a:endParaRPr lang="tr-TR"/>
        </a:p>
      </dgm:t>
    </dgm:pt>
    <dgm:pt modelId="{70BAD88A-AE6B-404C-AB55-A7DBA0E8AA19}" type="sibTrans" cxnId="{1100D0D7-06D6-497F-8638-1C0086C3A20D}">
      <dgm:prSet/>
      <dgm:spPr/>
      <dgm:t>
        <a:bodyPr/>
        <a:lstStyle/>
        <a:p>
          <a:endParaRPr lang="tr-TR"/>
        </a:p>
      </dgm:t>
    </dgm:pt>
    <dgm:pt modelId="{57831053-B85F-AC46-BF26-B34E0D9E4378}" type="pres">
      <dgm:prSet presAssocID="{58DB4EB1-FB19-A441-9A50-6DF20E12E5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780569F-5BF4-3C4C-83F2-5A5240A2CB46}" type="pres">
      <dgm:prSet presAssocID="{37D7617A-DCF7-0242-80B6-11EFDD39AD1B}" presName="composite" presStyleCnt="0"/>
      <dgm:spPr/>
    </dgm:pt>
    <dgm:pt modelId="{74F2E7EF-0E08-174B-80F4-28031BC1E91E}" type="pres">
      <dgm:prSet presAssocID="{37D7617A-DCF7-0242-80B6-11EFDD39AD1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E402A0-4A87-F647-84B0-EDD6D2EEF2F8}" type="pres">
      <dgm:prSet presAssocID="{37D7617A-DCF7-0242-80B6-11EFDD39AD1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D4CB6A0-F4B4-EC4E-8F6C-9F9BDD779B9D}" srcId="{37D7617A-DCF7-0242-80B6-11EFDD39AD1B}" destId="{C6F04D63-E308-774B-982F-2EAD5F5FB953}" srcOrd="4" destOrd="0" parTransId="{EA5A15E3-FEF2-754A-9DA6-3B7757055B16}" sibTransId="{D7D955C2-E61A-8147-BDA4-1144C402D5DB}"/>
    <dgm:cxn modelId="{8A3D43E7-E94C-4E11-9CA0-98EA13005B36}" type="presOf" srcId="{D411CA0F-3369-4FBA-A9A9-C1A340ED8109}" destId="{1EE402A0-4A87-F647-84B0-EDD6D2EEF2F8}" srcOrd="0" destOrd="1" presId="urn:microsoft.com/office/officeart/2005/8/layout/chevron2"/>
    <dgm:cxn modelId="{DFDE8D7E-AED9-5D43-9B47-5C997FA1205A}" srcId="{37D7617A-DCF7-0242-80B6-11EFDD39AD1B}" destId="{9B34C0A2-76A1-FF43-BA03-F6E5AF257916}" srcOrd="0" destOrd="0" parTransId="{5526B050-FC8A-3440-A406-53B43DDBD320}" sibTransId="{6D31A8C1-1950-9D4E-9A44-C4E22D7EED6C}"/>
    <dgm:cxn modelId="{0CCC089F-CA06-4CB3-B7EF-4ACBB939B2BF}" type="presOf" srcId="{9B34C0A2-76A1-FF43-BA03-F6E5AF257916}" destId="{1EE402A0-4A87-F647-84B0-EDD6D2EEF2F8}" srcOrd="0" destOrd="0" presId="urn:microsoft.com/office/officeart/2005/8/layout/chevron2"/>
    <dgm:cxn modelId="{1100D0D7-06D6-497F-8638-1C0086C3A20D}" srcId="{37D7617A-DCF7-0242-80B6-11EFDD39AD1B}" destId="{3A8BC7D4-CFD0-432D-BD9A-2CCEC4268EF9}" srcOrd="3" destOrd="0" parTransId="{D27DBDE9-B5D3-46C4-A005-F3D23A6A539C}" sibTransId="{70BAD88A-AE6B-404C-AB55-A7DBA0E8AA19}"/>
    <dgm:cxn modelId="{648359FD-151D-429C-9593-F1094529C1F5}" srcId="{37D7617A-DCF7-0242-80B6-11EFDD39AD1B}" destId="{6E82644F-811E-44A8-91C6-192889669834}" srcOrd="2" destOrd="0" parTransId="{2C16070D-BB7F-40EA-B1EA-D7F445AB483A}" sibTransId="{AB0588C4-6175-4C4C-BB8A-B2AB57563A8D}"/>
    <dgm:cxn modelId="{791A5869-74A2-4B9C-8BF7-FD207D8694A8}" type="presOf" srcId="{3A8BC7D4-CFD0-432D-BD9A-2CCEC4268EF9}" destId="{1EE402A0-4A87-F647-84B0-EDD6D2EEF2F8}" srcOrd="0" destOrd="3" presId="urn:microsoft.com/office/officeart/2005/8/layout/chevron2"/>
    <dgm:cxn modelId="{72C6271E-4769-458C-AB3D-B24058C3EC88}" type="presOf" srcId="{6E82644F-811E-44A8-91C6-192889669834}" destId="{1EE402A0-4A87-F647-84B0-EDD6D2EEF2F8}" srcOrd="0" destOrd="2" presId="urn:microsoft.com/office/officeart/2005/8/layout/chevron2"/>
    <dgm:cxn modelId="{09277E11-5A6D-F742-B099-E8D88DB1AE83}" srcId="{58DB4EB1-FB19-A441-9A50-6DF20E12E5F3}" destId="{37D7617A-DCF7-0242-80B6-11EFDD39AD1B}" srcOrd="0" destOrd="0" parTransId="{8652B171-E1F8-F844-9993-729091704572}" sibTransId="{787B2887-FFC9-E347-8F26-A21E8223AF43}"/>
    <dgm:cxn modelId="{D5A413E0-5485-40CB-9F64-9804F245140F}" type="presOf" srcId="{58DB4EB1-FB19-A441-9A50-6DF20E12E5F3}" destId="{57831053-B85F-AC46-BF26-B34E0D9E4378}" srcOrd="0" destOrd="0" presId="urn:microsoft.com/office/officeart/2005/8/layout/chevron2"/>
    <dgm:cxn modelId="{5450322D-1C52-4624-AA8A-22441738019B}" type="presOf" srcId="{C6F04D63-E308-774B-982F-2EAD5F5FB953}" destId="{1EE402A0-4A87-F647-84B0-EDD6D2EEF2F8}" srcOrd="0" destOrd="4" presId="urn:microsoft.com/office/officeart/2005/8/layout/chevron2"/>
    <dgm:cxn modelId="{21D551BB-AD2D-4525-900A-E3475A733409}" srcId="{37D7617A-DCF7-0242-80B6-11EFDD39AD1B}" destId="{D411CA0F-3369-4FBA-A9A9-C1A340ED8109}" srcOrd="1" destOrd="0" parTransId="{E7BAB2A3-1569-4E4F-93C9-CBBC26CCD20B}" sibTransId="{2E40DC41-ABE1-48C6-9D5A-4E3A781E69A0}"/>
    <dgm:cxn modelId="{A7978ECC-604A-4084-A961-D5DEF06108F0}" type="presOf" srcId="{37D7617A-DCF7-0242-80B6-11EFDD39AD1B}" destId="{74F2E7EF-0E08-174B-80F4-28031BC1E91E}" srcOrd="0" destOrd="0" presId="urn:microsoft.com/office/officeart/2005/8/layout/chevron2"/>
    <dgm:cxn modelId="{7159383C-B889-4066-87D5-4E02798D42E0}" type="presParOf" srcId="{57831053-B85F-AC46-BF26-B34E0D9E4378}" destId="{6780569F-5BF4-3C4C-83F2-5A5240A2CB46}" srcOrd="0" destOrd="0" presId="urn:microsoft.com/office/officeart/2005/8/layout/chevron2"/>
    <dgm:cxn modelId="{CF3361BD-0B98-4A8E-9C1C-DEE420F985D1}" type="presParOf" srcId="{6780569F-5BF4-3C4C-83F2-5A5240A2CB46}" destId="{74F2E7EF-0E08-174B-80F4-28031BC1E91E}" srcOrd="0" destOrd="0" presId="urn:microsoft.com/office/officeart/2005/8/layout/chevron2"/>
    <dgm:cxn modelId="{D0129868-BBEB-45AB-9D52-CE0E90300D39}" type="presParOf" srcId="{6780569F-5BF4-3C4C-83F2-5A5240A2CB46}" destId="{1EE402A0-4A87-F647-84B0-EDD6D2EEF2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DB4EB1-FB19-A441-9A50-6DF20E12E5F3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7D7617A-DCF7-0242-80B6-11EFDD39AD1B}">
      <dgm:prSet phldrT="[Texte]" custT="1"/>
      <dgm:spPr/>
      <dgm:t>
        <a:bodyPr/>
        <a:lstStyle/>
        <a:p>
          <a:r>
            <a:rPr lang="en-GB" sz="2000" b="1" noProof="0" dirty="0" smtClean="0">
              <a:latin typeface="Century Gothic" charset="0"/>
              <a:ea typeface="Century Gothic" charset="0"/>
              <a:cs typeface="Century Gothic" charset="0"/>
            </a:rPr>
            <a:t>Build a JOINT idea with your partners</a:t>
          </a:r>
          <a:endParaRPr lang="en-GB" sz="20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652B171-E1F8-F844-9993-729091704572}" type="parTrans" cxnId="{09277E11-5A6D-F742-B099-E8D88DB1AE83}">
      <dgm:prSet/>
      <dgm:spPr/>
      <dgm:t>
        <a:bodyPr/>
        <a:lstStyle/>
        <a:p>
          <a:endParaRPr lang="fr-FR"/>
        </a:p>
      </dgm:t>
    </dgm:pt>
    <dgm:pt modelId="{787B2887-FFC9-E347-8F26-A21E8223AF43}" type="sibTrans" cxnId="{09277E11-5A6D-F742-B099-E8D88DB1AE83}">
      <dgm:prSet/>
      <dgm:spPr/>
      <dgm:t>
        <a:bodyPr/>
        <a:lstStyle/>
        <a:p>
          <a:endParaRPr lang="fr-FR"/>
        </a:p>
      </dgm:t>
    </dgm:pt>
    <dgm:pt modelId="{9B34C0A2-76A1-FF43-BA03-F6E5AF257916}">
      <dgm:prSet phldrT="[Texte]" custT="1"/>
      <dgm:spPr/>
      <dgm:t>
        <a:bodyPr/>
        <a:lstStyle/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en-GB" sz="1400" noProof="0" dirty="0" smtClean="0">
              <a:latin typeface="Century Gothic" charset="0"/>
              <a:ea typeface="Century Gothic" charset="0"/>
              <a:cs typeface="Century Gothic" charset="0"/>
            </a:rPr>
            <a:t>Agree on joint project objectives,</a:t>
          </a:r>
          <a:r>
            <a:rPr lang="en-GB" sz="1400" baseline="0" noProof="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GB" sz="1400" noProof="0" dirty="0" smtClean="0">
              <a:latin typeface="Century Gothic" charset="0"/>
              <a:ea typeface="Century Gothic" charset="0"/>
              <a:cs typeface="Century Gothic" charset="0"/>
            </a:rPr>
            <a:t>expected results and main outputs with your partners</a:t>
          </a:r>
          <a:endParaRPr lang="en-GB" sz="14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526B050-FC8A-3440-A406-53B43DDBD320}" type="parTrans" cxnId="{DFDE8D7E-AED9-5D43-9B47-5C997FA1205A}">
      <dgm:prSet/>
      <dgm:spPr/>
      <dgm:t>
        <a:bodyPr/>
        <a:lstStyle/>
        <a:p>
          <a:endParaRPr lang="fr-FR"/>
        </a:p>
      </dgm:t>
    </dgm:pt>
    <dgm:pt modelId="{6D31A8C1-1950-9D4E-9A44-C4E22D7EED6C}" type="sibTrans" cxnId="{DFDE8D7E-AED9-5D43-9B47-5C997FA1205A}">
      <dgm:prSet/>
      <dgm:spPr/>
      <dgm:t>
        <a:bodyPr/>
        <a:lstStyle/>
        <a:p>
          <a:endParaRPr lang="fr-FR"/>
        </a:p>
      </dgm:t>
    </dgm:pt>
    <dgm:pt modelId="{8DE90B9A-F7CF-D345-B450-64E1F5DBA32E}">
      <dgm:prSet custT="1"/>
      <dgm:spPr/>
      <dgm:t>
        <a:bodyPr/>
        <a:lstStyle/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en-GB" sz="1400" noProof="0" dirty="0" smtClean="0">
              <a:latin typeface="Century Gothic" charset="0"/>
              <a:ea typeface="Century Gothic" charset="0"/>
              <a:cs typeface="Century Gothic" charset="0"/>
            </a:rPr>
            <a:t>Identify clear</a:t>
          </a:r>
          <a:r>
            <a:rPr lang="en-GB" sz="1400" baseline="0" noProof="0" dirty="0" smtClean="0">
              <a:latin typeface="Century Gothic" charset="0"/>
              <a:ea typeface="Century Gothic" charset="0"/>
              <a:cs typeface="Century Gothic" charset="0"/>
            </a:rPr>
            <a:t> cross-border cooperation impact</a:t>
          </a:r>
          <a:endParaRPr lang="en-GB" sz="14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D22CD068-082C-3F4A-BB26-CDBB6DBE015A}" type="parTrans" cxnId="{8F2984D6-FEA6-8B48-A8C7-C3473FBAF25E}">
      <dgm:prSet/>
      <dgm:spPr/>
      <dgm:t>
        <a:bodyPr/>
        <a:lstStyle/>
        <a:p>
          <a:endParaRPr lang="fr-FR"/>
        </a:p>
      </dgm:t>
    </dgm:pt>
    <dgm:pt modelId="{82E335E2-18B2-604B-ADF1-BDD5A02FCC44}" type="sibTrans" cxnId="{8F2984D6-FEA6-8B48-A8C7-C3473FBAF25E}">
      <dgm:prSet/>
      <dgm:spPr/>
      <dgm:t>
        <a:bodyPr/>
        <a:lstStyle/>
        <a:p>
          <a:endParaRPr lang="fr-FR"/>
        </a:p>
      </dgm:t>
    </dgm:pt>
    <dgm:pt modelId="{9D0396F7-FB2A-404A-B7BA-877DC1463E58}">
      <dgm:prSet custT="1"/>
      <dgm:spPr/>
      <dgm:t>
        <a:bodyPr/>
        <a:lstStyle/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en-GB" sz="1400" noProof="0" dirty="0" smtClean="0">
              <a:latin typeface="Century Gothic" charset="0"/>
              <a:ea typeface="Century Gothic" charset="0"/>
              <a:cs typeface="Century Gothic" charset="0"/>
            </a:rPr>
            <a:t>Identify people within each partner organisation to work on the proposal</a:t>
          </a:r>
          <a:endParaRPr lang="en-GB" sz="14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893DDC5-1874-A74D-B04B-FBB2520DFE5C}" type="parTrans" cxnId="{233639D9-157E-3042-A0A9-CA134B4E1CE5}">
      <dgm:prSet/>
      <dgm:spPr/>
      <dgm:t>
        <a:bodyPr/>
        <a:lstStyle/>
        <a:p>
          <a:endParaRPr lang="fr-FR"/>
        </a:p>
      </dgm:t>
    </dgm:pt>
    <dgm:pt modelId="{D6DDE098-F71E-5649-B307-55EC011D273E}" type="sibTrans" cxnId="{233639D9-157E-3042-A0A9-CA134B4E1CE5}">
      <dgm:prSet/>
      <dgm:spPr/>
      <dgm:t>
        <a:bodyPr/>
        <a:lstStyle/>
        <a:p>
          <a:endParaRPr lang="fr-FR"/>
        </a:p>
      </dgm:t>
    </dgm:pt>
    <dgm:pt modelId="{63572BCD-9C3D-9546-A0C5-90C878C2BAB6}">
      <dgm:prSet custT="1"/>
      <dgm:spPr/>
      <dgm:t>
        <a:bodyPr/>
        <a:lstStyle/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en-GB" sz="1400" noProof="0" dirty="0" smtClean="0">
              <a:latin typeface="Century Gothic" charset="0"/>
              <a:ea typeface="Century Gothic" charset="0"/>
              <a:cs typeface="Century Gothic" charset="0"/>
            </a:rPr>
            <a:t>Allocate responsibilities and deadlines for project preparation to each partner</a:t>
          </a:r>
          <a:endParaRPr lang="en-GB" sz="14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220D4B2C-8505-0143-9CB2-F67FB52DF1F1}" type="parTrans" cxnId="{8C842CB1-A9B2-3D41-9F52-4EB7E5F44094}">
      <dgm:prSet/>
      <dgm:spPr/>
      <dgm:t>
        <a:bodyPr/>
        <a:lstStyle/>
        <a:p>
          <a:endParaRPr lang="fr-FR"/>
        </a:p>
      </dgm:t>
    </dgm:pt>
    <dgm:pt modelId="{AC999728-D80B-D54C-85A2-F8ECDCD46AC7}" type="sibTrans" cxnId="{8C842CB1-A9B2-3D41-9F52-4EB7E5F44094}">
      <dgm:prSet/>
      <dgm:spPr/>
      <dgm:t>
        <a:bodyPr/>
        <a:lstStyle/>
        <a:p>
          <a:endParaRPr lang="fr-FR"/>
        </a:p>
      </dgm:t>
    </dgm:pt>
    <dgm:pt modelId="{13F977BD-2598-DA44-B608-07E9211D3DB7}">
      <dgm:prSet custT="1"/>
      <dgm:spPr/>
      <dgm:t>
        <a:bodyPr/>
        <a:lstStyle/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en-GB" sz="1400" noProof="0" dirty="0" smtClean="0">
              <a:latin typeface="Century Gothic" charset="0"/>
              <a:ea typeface="Century Gothic" charset="0"/>
              <a:cs typeface="Century Gothic" charset="0"/>
            </a:rPr>
            <a:t>Consult the joint idea with stakeholders, check possible synergies and complementarities</a:t>
          </a:r>
          <a:endParaRPr lang="en-GB" sz="14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F970F246-7F4C-264D-9D2F-9525BC38455F}" type="parTrans" cxnId="{222F4C68-F3D1-4A4D-A76B-16A94672BD12}">
      <dgm:prSet/>
      <dgm:spPr/>
      <dgm:t>
        <a:bodyPr/>
        <a:lstStyle/>
        <a:p>
          <a:endParaRPr lang="fr-FR"/>
        </a:p>
      </dgm:t>
    </dgm:pt>
    <dgm:pt modelId="{3048B23F-EC7E-B745-8F5D-D9D961D58EB1}" type="sibTrans" cxnId="{222F4C68-F3D1-4A4D-A76B-16A94672BD12}">
      <dgm:prSet/>
      <dgm:spPr/>
      <dgm:t>
        <a:bodyPr/>
        <a:lstStyle/>
        <a:p>
          <a:endParaRPr lang="fr-FR"/>
        </a:p>
      </dgm:t>
    </dgm:pt>
    <dgm:pt modelId="{57831053-B85F-AC46-BF26-B34E0D9E4378}" type="pres">
      <dgm:prSet presAssocID="{58DB4EB1-FB19-A441-9A50-6DF20E12E5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780569F-5BF4-3C4C-83F2-5A5240A2CB46}" type="pres">
      <dgm:prSet presAssocID="{37D7617A-DCF7-0242-80B6-11EFDD39AD1B}" presName="composite" presStyleCnt="0"/>
      <dgm:spPr/>
    </dgm:pt>
    <dgm:pt modelId="{74F2E7EF-0E08-174B-80F4-28031BC1E91E}" type="pres">
      <dgm:prSet presAssocID="{37D7617A-DCF7-0242-80B6-11EFDD39AD1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E402A0-4A87-F647-84B0-EDD6D2EEF2F8}" type="pres">
      <dgm:prSet presAssocID="{37D7617A-DCF7-0242-80B6-11EFDD39AD1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2C4CC5-234C-4448-93D0-6E65C7879E09}" type="presOf" srcId="{63572BCD-9C3D-9546-A0C5-90C878C2BAB6}" destId="{1EE402A0-4A87-F647-84B0-EDD6D2EEF2F8}" srcOrd="0" destOrd="3" presId="urn:microsoft.com/office/officeart/2005/8/layout/chevron2"/>
    <dgm:cxn modelId="{8F2984D6-FEA6-8B48-A8C7-C3473FBAF25E}" srcId="{37D7617A-DCF7-0242-80B6-11EFDD39AD1B}" destId="{8DE90B9A-F7CF-D345-B450-64E1F5DBA32E}" srcOrd="1" destOrd="0" parTransId="{D22CD068-082C-3F4A-BB26-CDBB6DBE015A}" sibTransId="{82E335E2-18B2-604B-ADF1-BDD5A02FCC44}"/>
    <dgm:cxn modelId="{C6159D92-B015-FC4F-899C-DFC89D90C35C}" type="presOf" srcId="{9B34C0A2-76A1-FF43-BA03-F6E5AF257916}" destId="{1EE402A0-4A87-F647-84B0-EDD6D2EEF2F8}" srcOrd="0" destOrd="0" presId="urn:microsoft.com/office/officeart/2005/8/layout/chevron2"/>
    <dgm:cxn modelId="{C3F0A858-F345-C740-A0B5-249C23A5F9EA}" type="presOf" srcId="{37D7617A-DCF7-0242-80B6-11EFDD39AD1B}" destId="{74F2E7EF-0E08-174B-80F4-28031BC1E91E}" srcOrd="0" destOrd="0" presId="urn:microsoft.com/office/officeart/2005/8/layout/chevron2"/>
    <dgm:cxn modelId="{8C842CB1-A9B2-3D41-9F52-4EB7E5F44094}" srcId="{37D7617A-DCF7-0242-80B6-11EFDD39AD1B}" destId="{63572BCD-9C3D-9546-A0C5-90C878C2BAB6}" srcOrd="3" destOrd="0" parTransId="{220D4B2C-8505-0143-9CB2-F67FB52DF1F1}" sibTransId="{AC999728-D80B-D54C-85A2-F8ECDCD46AC7}"/>
    <dgm:cxn modelId="{BABB4A2A-FC27-2A4C-9F9E-94F076A6375E}" type="presOf" srcId="{58DB4EB1-FB19-A441-9A50-6DF20E12E5F3}" destId="{57831053-B85F-AC46-BF26-B34E0D9E4378}" srcOrd="0" destOrd="0" presId="urn:microsoft.com/office/officeart/2005/8/layout/chevron2"/>
    <dgm:cxn modelId="{09277E11-5A6D-F742-B099-E8D88DB1AE83}" srcId="{58DB4EB1-FB19-A441-9A50-6DF20E12E5F3}" destId="{37D7617A-DCF7-0242-80B6-11EFDD39AD1B}" srcOrd="0" destOrd="0" parTransId="{8652B171-E1F8-F844-9993-729091704572}" sibTransId="{787B2887-FFC9-E347-8F26-A21E8223AF43}"/>
    <dgm:cxn modelId="{DFDE8D7E-AED9-5D43-9B47-5C997FA1205A}" srcId="{37D7617A-DCF7-0242-80B6-11EFDD39AD1B}" destId="{9B34C0A2-76A1-FF43-BA03-F6E5AF257916}" srcOrd="0" destOrd="0" parTransId="{5526B050-FC8A-3440-A406-53B43DDBD320}" sibTransId="{6D31A8C1-1950-9D4E-9A44-C4E22D7EED6C}"/>
    <dgm:cxn modelId="{341158CD-EA24-AF42-BCCF-39FBF9C9EA8E}" type="presOf" srcId="{13F977BD-2598-DA44-B608-07E9211D3DB7}" destId="{1EE402A0-4A87-F647-84B0-EDD6D2EEF2F8}" srcOrd="0" destOrd="4" presId="urn:microsoft.com/office/officeart/2005/8/layout/chevron2"/>
    <dgm:cxn modelId="{040A6BC3-8B61-E948-9143-C948A806A5E8}" type="presOf" srcId="{9D0396F7-FB2A-404A-B7BA-877DC1463E58}" destId="{1EE402A0-4A87-F647-84B0-EDD6D2EEF2F8}" srcOrd="0" destOrd="2" presId="urn:microsoft.com/office/officeart/2005/8/layout/chevron2"/>
    <dgm:cxn modelId="{233639D9-157E-3042-A0A9-CA134B4E1CE5}" srcId="{37D7617A-DCF7-0242-80B6-11EFDD39AD1B}" destId="{9D0396F7-FB2A-404A-B7BA-877DC1463E58}" srcOrd="2" destOrd="0" parTransId="{6893DDC5-1874-A74D-B04B-FBB2520DFE5C}" sibTransId="{D6DDE098-F71E-5649-B307-55EC011D273E}"/>
    <dgm:cxn modelId="{BF345CA7-9AC7-FC4C-9E0F-A6A59E17A11A}" type="presOf" srcId="{8DE90B9A-F7CF-D345-B450-64E1F5DBA32E}" destId="{1EE402A0-4A87-F647-84B0-EDD6D2EEF2F8}" srcOrd="0" destOrd="1" presId="urn:microsoft.com/office/officeart/2005/8/layout/chevron2"/>
    <dgm:cxn modelId="{222F4C68-F3D1-4A4D-A76B-16A94672BD12}" srcId="{37D7617A-DCF7-0242-80B6-11EFDD39AD1B}" destId="{13F977BD-2598-DA44-B608-07E9211D3DB7}" srcOrd="4" destOrd="0" parTransId="{F970F246-7F4C-264D-9D2F-9525BC38455F}" sibTransId="{3048B23F-EC7E-B745-8F5D-D9D961D58EB1}"/>
    <dgm:cxn modelId="{CD430D76-CDEE-0F40-BC7A-0C78A6A72ED1}" type="presParOf" srcId="{57831053-B85F-AC46-BF26-B34E0D9E4378}" destId="{6780569F-5BF4-3C4C-83F2-5A5240A2CB46}" srcOrd="0" destOrd="0" presId="urn:microsoft.com/office/officeart/2005/8/layout/chevron2"/>
    <dgm:cxn modelId="{1F513BB3-C588-3541-9755-A909EFBFC731}" type="presParOf" srcId="{6780569F-5BF4-3C4C-83F2-5A5240A2CB46}" destId="{74F2E7EF-0E08-174B-80F4-28031BC1E91E}" srcOrd="0" destOrd="0" presId="urn:microsoft.com/office/officeart/2005/8/layout/chevron2"/>
    <dgm:cxn modelId="{980A6A6F-F1BE-804F-AECC-90B554D37CE2}" type="presParOf" srcId="{6780569F-5BF4-3C4C-83F2-5A5240A2CB46}" destId="{1EE402A0-4A87-F647-84B0-EDD6D2EEF2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DB4EB1-FB19-A441-9A50-6DF20E12E5F3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7D7617A-DCF7-0242-80B6-11EFDD39AD1B}">
      <dgm:prSet phldrT="[Texte]" custT="1"/>
      <dgm:spPr/>
      <dgm:t>
        <a:bodyPr/>
        <a:lstStyle/>
        <a:p>
          <a:r>
            <a:rPr lang="tr-TR" sz="2000" b="1" dirty="0" smtClean="0">
              <a:latin typeface="Century Gothic" charset="0"/>
              <a:ea typeface="Century Gothic" charset="0"/>
              <a:cs typeface="Century Gothic" charset="0"/>
            </a:rPr>
            <a:t>Ortaklarınızla ORTAK bir proje fikri geliştirin</a:t>
          </a:r>
          <a:endParaRPr lang="en-GB" sz="2000" b="1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652B171-E1F8-F844-9993-729091704572}" type="parTrans" cxnId="{09277E11-5A6D-F742-B099-E8D88DB1AE83}">
      <dgm:prSet/>
      <dgm:spPr/>
      <dgm:t>
        <a:bodyPr/>
        <a:lstStyle/>
        <a:p>
          <a:endParaRPr lang="fr-FR"/>
        </a:p>
      </dgm:t>
    </dgm:pt>
    <dgm:pt modelId="{787B2887-FFC9-E347-8F26-A21E8223AF43}" type="sibTrans" cxnId="{09277E11-5A6D-F742-B099-E8D88DB1AE83}">
      <dgm:prSet/>
      <dgm:spPr/>
      <dgm:t>
        <a:bodyPr/>
        <a:lstStyle/>
        <a:p>
          <a:endParaRPr lang="fr-FR"/>
        </a:p>
      </dgm:t>
    </dgm:pt>
    <dgm:pt modelId="{9B34C0A2-76A1-FF43-BA03-F6E5AF257916}">
      <dgm:prSet phldrT="[Texte]" custT="1"/>
      <dgm:spPr/>
      <dgm:t>
        <a:bodyPr/>
        <a:lstStyle/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tr-TR" sz="1400" dirty="0" smtClean="0">
              <a:latin typeface="Century Gothic" charset="0"/>
              <a:ea typeface="Century Gothic" charset="0"/>
              <a:cs typeface="Century Gothic" charset="0"/>
            </a:rPr>
            <a:t>Ortak proje hedefleri, beklenen sonuçlar ve ana çıktılar üzerinde ortaklarınızla uzlaşıya varın</a:t>
          </a:r>
          <a:endParaRPr lang="en-GB" sz="14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526B050-FC8A-3440-A406-53B43DDBD320}" type="parTrans" cxnId="{DFDE8D7E-AED9-5D43-9B47-5C997FA1205A}">
      <dgm:prSet/>
      <dgm:spPr/>
      <dgm:t>
        <a:bodyPr/>
        <a:lstStyle/>
        <a:p>
          <a:endParaRPr lang="fr-FR"/>
        </a:p>
      </dgm:t>
    </dgm:pt>
    <dgm:pt modelId="{6D31A8C1-1950-9D4E-9A44-C4E22D7EED6C}" type="sibTrans" cxnId="{DFDE8D7E-AED9-5D43-9B47-5C997FA1205A}">
      <dgm:prSet/>
      <dgm:spPr/>
      <dgm:t>
        <a:bodyPr/>
        <a:lstStyle/>
        <a:p>
          <a:endParaRPr lang="fr-FR"/>
        </a:p>
      </dgm:t>
    </dgm:pt>
    <dgm:pt modelId="{AFBECA2E-EF98-410B-AC7D-E6AE3A375327}">
      <dgm:prSet custT="1"/>
      <dgm:spPr/>
      <dgm:t>
        <a:bodyPr/>
        <a:lstStyle/>
        <a:p>
          <a:r>
            <a:rPr lang="tr-TR" sz="1400" dirty="0" smtClean="0">
              <a:latin typeface="Century Gothic" charset="0"/>
              <a:ea typeface="Century Gothic" charset="0"/>
              <a:cs typeface="Century Gothic" charset="0"/>
            </a:rPr>
            <a:t>Net bir sınır ötesi işbirliği etkisi tespit edin</a:t>
          </a:r>
          <a:endParaRPr lang="tr-TR" sz="14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A58A668B-79A7-44BF-8DB0-D4CFBC3EE27D}" type="parTrans" cxnId="{B8A56914-8E26-4DFA-811B-B2382660A8F6}">
      <dgm:prSet/>
      <dgm:spPr/>
      <dgm:t>
        <a:bodyPr/>
        <a:lstStyle/>
        <a:p>
          <a:endParaRPr lang="tr-TR"/>
        </a:p>
      </dgm:t>
    </dgm:pt>
    <dgm:pt modelId="{92EE5A85-B30D-43C2-9DB1-DDA4CC8EA88F}" type="sibTrans" cxnId="{B8A56914-8E26-4DFA-811B-B2382660A8F6}">
      <dgm:prSet/>
      <dgm:spPr/>
      <dgm:t>
        <a:bodyPr/>
        <a:lstStyle/>
        <a:p>
          <a:endParaRPr lang="tr-TR"/>
        </a:p>
      </dgm:t>
    </dgm:pt>
    <dgm:pt modelId="{331EE31B-1BD5-4BC6-AA0F-C092747C0CD2}">
      <dgm:prSet custT="1"/>
      <dgm:spPr/>
      <dgm:t>
        <a:bodyPr/>
        <a:lstStyle/>
        <a:p>
          <a:r>
            <a:rPr lang="tr-TR" sz="1400" dirty="0" smtClean="0">
              <a:latin typeface="Century Gothic" charset="0"/>
              <a:ea typeface="Century Gothic" charset="0"/>
              <a:cs typeface="Century Gothic" charset="0"/>
            </a:rPr>
            <a:t>Her ortak kuruluşta proje önerisi üzerinde çalışabilecek kişileri tespit edin</a:t>
          </a:r>
          <a:endParaRPr lang="tr-TR" sz="14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253B6B61-B379-4229-A661-BBA37B06FBF3}" type="parTrans" cxnId="{E11F6CA5-C92F-43A7-A78C-16D769C8C661}">
      <dgm:prSet/>
      <dgm:spPr/>
      <dgm:t>
        <a:bodyPr/>
        <a:lstStyle/>
        <a:p>
          <a:endParaRPr lang="tr-TR"/>
        </a:p>
      </dgm:t>
    </dgm:pt>
    <dgm:pt modelId="{A5F3BCCB-ED6A-4748-8438-0DFE2FA24566}" type="sibTrans" cxnId="{E11F6CA5-C92F-43A7-A78C-16D769C8C661}">
      <dgm:prSet/>
      <dgm:spPr/>
      <dgm:t>
        <a:bodyPr/>
        <a:lstStyle/>
        <a:p>
          <a:endParaRPr lang="tr-TR"/>
        </a:p>
      </dgm:t>
    </dgm:pt>
    <dgm:pt modelId="{C9AB0000-2A89-445E-B322-DE8D50942E7B}">
      <dgm:prSet custT="1"/>
      <dgm:spPr/>
      <dgm:t>
        <a:bodyPr/>
        <a:lstStyle/>
        <a:p>
          <a:r>
            <a:rPr lang="tr-TR" sz="1400" dirty="0" smtClean="0">
              <a:latin typeface="Century Gothic" charset="0"/>
              <a:ea typeface="Century Gothic" charset="0"/>
              <a:cs typeface="Century Gothic" charset="0"/>
            </a:rPr>
            <a:t>Her ortağa proje hazırlığı için sorumluluk ve son tarih atayın</a:t>
          </a:r>
          <a:endParaRPr lang="tr-TR" sz="14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0ACD8791-06B8-4C07-AC56-7F717A451856}" type="parTrans" cxnId="{54D47A00-1FED-4DB1-AD37-F05ADF4D3443}">
      <dgm:prSet/>
      <dgm:spPr/>
      <dgm:t>
        <a:bodyPr/>
        <a:lstStyle/>
        <a:p>
          <a:endParaRPr lang="tr-TR"/>
        </a:p>
      </dgm:t>
    </dgm:pt>
    <dgm:pt modelId="{057D69E5-A23C-4DE9-8704-C29263AB5092}" type="sibTrans" cxnId="{54D47A00-1FED-4DB1-AD37-F05ADF4D3443}">
      <dgm:prSet/>
      <dgm:spPr/>
      <dgm:t>
        <a:bodyPr/>
        <a:lstStyle/>
        <a:p>
          <a:endParaRPr lang="tr-TR"/>
        </a:p>
      </dgm:t>
    </dgm:pt>
    <dgm:pt modelId="{E6070E86-6E64-48FD-B693-94009417F6E4}">
      <dgm:prSet custT="1"/>
      <dgm:spPr/>
      <dgm:t>
        <a:bodyPr/>
        <a:lstStyle/>
        <a:p>
          <a:r>
            <a:rPr lang="tr-TR" sz="1400" dirty="0" smtClean="0">
              <a:latin typeface="Century Gothic" charset="0"/>
              <a:ea typeface="Century Gothic" charset="0"/>
              <a:cs typeface="Century Gothic" charset="0"/>
            </a:rPr>
            <a:t>Ortak fikri paydaşlara danışın, olası sinerjileri ve tamamlayıcılıkları kontrol edin</a:t>
          </a:r>
          <a:endParaRPr lang="tr-TR" sz="14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E91DCAF2-1F0D-4428-9FAC-F7AEBC5D6E76}" type="parTrans" cxnId="{0FA9945B-F1D3-45C4-8691-E494C1B5532E}">
      <dgm:prSet/>
      <dgm:spPr/>
      <dgm:t>
        <a:bodyPr/>
        <a:lstStyle/>
        <a:p>
          <a:endParaRPr lang="tr-TR"/>
        </a:p>
      </dgm:t>
    </dgm:pt>
    <dgm:pt modelId="{A19D0B89-D988-4D40-86A8-A88D18F46960}" type="sibTrans" cxnId="{0FA9945B-F1D3-45C4-8691-E494C1B5532E}">
      <dgm:prSet/>
      <dgm:spPr/>
      <dgm:t>
        <a:bodyPr/>
        <a:lstStyle/>
        <a:p>
          <a:endParaRPr lang="tr-TR"/>
        </a:p>
      </dgm:t>
    </dgm:pt>
    <dgm:pt modelId="{57831053-B85F-AC46-BF26-B34E0D9E4378}" type="pres">
      <dgm:prSet presAssocID="{58DB4EB1-FB19-A441-9A50-6DF20E12E5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780569F-5BF4-3C4C-83F2-5A5240A2CB46}" type="pres">
      <dgm:prSet presAssocID="{37D7617A-DCF7-0242-80B6-11EFDD39AD1B}" presName="composite" presStyleCnt="0"/>
      <dgm:spPr/>
    </dgm:pt>
    <dgm:pt modelId="{74F2E7EF-0E08-174B-80F4-28031BC1E91E}" type="pres">
      <dgm:prSet presAssocID="{37D7617A-DCF7-0242-80B6-11EFDD39AD1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E402A0-4A87-F647-84B0-EDD6D2EEF2F8}" type="pres">
      <dgm:prSet presAssocID="{37D7617A-DCF7-0242-80B6-11EFDD39AD1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0C47540-6BFD-4AC5-8298-6194972DF929}" type="presOf" srcId="{37D7617A-DCF7-0242-80B6-11EFDD39AD1B}" destId="{74F2E7EF-0E08-174B-80F4-28031BC1E91E}" srcOrd="0" destOrd="0" presId="urn:microsoft.com/office/officeart/2005/8/layout/chevron2"/>
    <dgm:cxn modelId="{DFDE8D7E-AED9-5D43-9B47-5C997FA1205A}" srcId="{37D7617A-DCF7-0242-80B6-11EFDD39AD1B}" destId="{9B34C0A2-76A1-FF43-BA03-F6E5AF257916}" srcOrd="0" destOrd="0" parTransId="{5526B050-FC8A-3440-A406-53B43DDBD320}" sibTransId="{6D31A8C1-1950-9D4E-9A44-C4E22D7EED6C}"/>
    <dgm:cxn modelId="{4C552079-AC93-44E0-A7B3-B0369C28F165}" type="presOf" srcId="{C9AB0000-2A89-445E-B322-DE8D50942E7B}" destId="{1EE402A0-4A87-F647-84B0-EDD6D2EEF2F8}" srcOrd="0" destOrd="3" presId="urn:microsoft.com/office/officeart/2005/8/layout/chevron2"/>
    <dgm:cxn modelId="{55665BF9-4FC6-43D9-849C-27D3E6350ED2}" type="presOf" srcId="{E6070E86-6E64-48FD-B693-94009417F6E4}" destId="{1EE402A0-4A87-F647-84B0-EDD6D2EEF2F8}" srcOrd="0" destOrd="4" presId="urn:microsoft.com/office/officeart/2005/8/layout/chevron2"/>
    <dgm:cxn modelId="{633455B2-DF52-4A1F-AF99-EA0DC6424BED}" type="presOf" srcId="{58DB4EB1-FB19-A441-9A50-6DF20E12E5F3}" destId="{57831053-B85F-AC46-BF26-B34E0D9E4378}" srcOrd="0" destOrd="0" presId="urn:microsoft.com/office/officeart/2005/8/layout/chevron2"/>
    <dgm:cxn modelId="{3C897599-31AB-4209-A165-093657F77EF3}" type="presOf" srcId="{331EE31B-1BD5-4BC6-AA0F-C092747C0CD2}" destId="{1EE402A0-4A87-F647-84B0-EDD6D2EEF2F8}" srcOrd="0" destOrd="2" presId="urn:microsoft.com/office/officeart/2005/8/layout/chevron2"/>
    <dgm:cxn modelId="{0FA9945B-F1D3-45C4-8691-E494C1B5532E}" srcId="{37D7617A-DCF7-0242-80B6-11EFDD39AD1B}" destId="{E6070E86-6E64-48FD-B693-94009417F6E4}" srcOrd="4" destOrd="0" parTransId="{E91DCAF2-1F0D-4428-9FAC-F7AEBC5D6E76}" sibTransId="{A19D0B89-D988-4D40-86A8-A88D18F46960}"/>
    <dgm:cxn modelId="{54D47A00-1FED-4DB1-AD37-F05ADF4D3443}" srcId="{37D7617A-DCF7-0242-80B6-11EFDD39AD1B}" destId="{C9AB0000-2A89-445E-B322-DE8D50942E7B}" srcOrd="3" destOrd="0" parTransId="{0ACD8791-06B8-4C07-AC56-7F717A451856}" sibTransId="{057D69E5-A23C-4DE9-8704-C29263AB5092}"/>
    <dgm:cxn modelId="{09277E11-5A6D-F742-B099-E8D88DB1AE83}" srcId="{58DB4EB1-FB19-A441-9A50-6DF20E12E5F3}" destId="{37D7617A-DCF7-0242-80B6-11EFDD39AD1B}" srcOrd="0" destOrd="0" parTransId="{8652B171-E1F8-F844-9993-729091704572}" sibTransId="{787B2887-FFC9-E347-8F26-A21E8223AF43}"/>
    <dgm:cxn modelId="{B8A56914-8E26-4DFA-811B-B2382660A8F6}" srcId="{37D7617A-DCF7-0242-80B6-11EFDD39AD1B}" destId="{AFBECA2E-EF98-410B-AC7D-E6AE3A375327}" srcOrd="1" destOrd="0" parTransId="{A58A668B-79A7-44BF-8DB0-D4CFBC3EE27D}" sibTransId="{92EE5A85-B30D-43C2-9DB1-DDA4CC8EA88F}"/>
    <dgm:cxn modelId="{9D0A3AC6-305F-452E-811B-BC74B1F51C79}" type="presOf" srcId="{AFBECA2E-EF98-410B-AC7D-E6AE3A375327}" destId="{1EE402A0-4A87-F647-84B0-EDD6D2EEF2F8}" srcOrd="0" destOrd="1" presId="urn:microsoft.com/office/officeart/2005/8/layout/chevron2"/>
    <dgm:cxn modelId="{D0BB539F-0E04-4B23-AF6F-7F70B86244F7}" type="presOf" srcId="{9B34C0A2-76A1-FF43-BA03-F6E5AF257916}" destId="{1EE402A0-4A87-F647-84B0-EDD6D2EEF2F8}" srcOrd="0" destOrd="0" presId="urn:microsoft.com/office/officeart/2005/8/layout/chevron2"/>
    <dgm:cxn modelId="{E11F6CA5-C92F-43A7-A78C-16D769C8C661}" srcId="{37D7617A-DCF7-0242-80B6-11EFDD39AD1B}" destId="{331EE31B-1BD5-4BC6-AA0F-C092747C0CD2}" srcOrd="2" destOrd="0" parTransId="{253B6B61-B379-4229-A661-BBA37B06FBF3}" sibTransId="{A5F3BCCB-ED6A-4748-8438-0DFE2FA24566}"/>
    <dgm:cxn modelId="{F7728765-DE67-455A-8843-8605780AE9C7}" type="presParOf" srcId="{57831053-B85F-AC46-BF26-B34E0D9E4378}" destId="{6780569F-5BF4-3C4C-83F2-5A5240A2CB46}" srcOrd="0" destOrd="0" presId="urn:microsoft.com/office/officeart/2005/8/layout/chevron2"/>
    <dgm:cxn modelId="{C5F8BBD5-E688-4972-9F0D-FFA6DEA96F3E}" type="presParOf" srcId="{6780569F-5BF4-3C4C-83F2-5A5240A2CB46}" destId="{74F2E7EF-0E08-174B-80F4-28031BC1E91E}" srcOrd="0" destOrd="0" presId="urn:microsoft.com/office/officeart/2005/8/layout/chevron2"/>
    <dgm:cxn modelId="{E283CEEE-04A1-4053-A9E5-D36AE52B55B5}" type="presParOf" srcId="{6780569F-5BF4-3C4C-83F2-5A5240A2CB46}" destId="{1EE402A0-4A87-F647-84B0-EDD6D2EEF2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E7EF-0E08-174B-80F4-28031BC1E91E}">
      <dsp:nvSpPr>
        <dsp:cNvPr id="0" name=""/>
        <dsp:cNvSpPr/>
      </dsp:nvSpPr>
      <dsp:spPr>
        <a:xfrm rot="5400000">
          <a:off x="-1701551" y="1701551"/>
          <a:ext cx="5587999" cy="21848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 smtClean="0">
              <a:latin typeface="Century Gothic" charset="0"/>
              <a:ea typeface="Century Gothic" charset="0"/>
              <a:cs typeface="Century Gothic" charset="0"/>
            </a:rPr>
            <a:t>Identify potential project ideas for</a:t>
          </a:r>
          <a:r>
            <a:rPr lang="en-GB" sz="1600" b="1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 cross-border cooperation</a:t>
          </a:r>
          <a:endParaRPr lang="en-GB" sz="1600" b="1" kern="1200" noProof="0" dirty="0">
            <a:latin typeface="Century Gothic" charset="0"/>
            <a:ea typeface="Century Gothic" charset="0"/>
            <a:cs typeface="Century Gothic" charset="0"/>
          </a:endParaRPr>
        </a:p>
      </dsp:txBody>
      <dsp:txXfrm rot="-5400000">
        <a:off x="0" y="1092448"/>
        <a:ext cx="2184895" cy="3403104"/>
      </dsp:txXfrm>
    </dsp:sp>
    <dsp:sp modelId="{1EE402A0-4A87-F647-84B0-EDD6D2EEF2F8}">
      <dsp:nvSpPr>
        <dsp:cNvPr id="0" name=""/>
        <dsp:cNvSpPr/>
      </dsp:nvSpPr>
      <dsp:spPr>
        <a:xfrm rot="5400000">
          <a:off x="1575791" y="609103"/>
          <a:ext cx="4495551" cy="3277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400" b="0" i="0" kern="1200" noProof="0" dirty="0" smtClean="0">
              <a:latin typeface="Century Gothic" charset="0"/>
              <a:ea typeface="Century Gothic" charset="0"/>
              <a:cs typeface="Century Gothic" charset="0"/>
            </a:rPr>
            <a:t>Identify cross-border challenges and opportunities</a:t>
          </a:r>
          <a:endParaRPr lang="en-GB" sz="1400" b="0" i="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400" b="0" i="0" kern="1200" noProof="0" dirty="0" smtClean="0">
              <a:latin typeface="Century Gothic" charset="0"/>
              <a:ea typeface="Century Gothic" charset="0"/>
              <a:cs typeface="Century Gothic" charset="0"/>
            </a:rPr>
            <a:t>Identify project idea(s) that address cross-border challenges and cooperation</a:t>
          </a:r>
          <a:endParaRPr lang="en-GB" sz="1400" b="0" i="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400" b="0" i="0" kern="1200" noProof="0" dirty="0" smtClean="0">
              <a:latin typeface="Century Gothic" charset="0"/>
              <a:ea typeface="Century Gothic" charset="0"/>
              <a:cs typeface="Century Gothic" charset="0"/>
            </a:rPr>
            <a:t>Identify target groups/final</a:t>
          </a:r>
          <a:r>
            <a:rPr lang="en-GB" sz="1400" b="0" i="0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 beneficiaries</a:t>
          </a:r>
          <a:endParaRPr lang="en-GB" sz="1400" b="0" i="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400" b="0" i="0" kern="1200" noProof="0" dirty="0" smtClean="0">
              <a:latin typeface="Century Gothic" charset="0"/>
              <a:ea typeface="Century Gothic" charset="0"/>
              <a:cs typeface="Century Gothic" charset="0"/>
            </a:rPr>
            <a:t>Check project idea(s) match</a:t>
          </a:r>
          <a:r>
            <a:rPr lang="en-GB" sz="1400" b="0" i="0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 programme priorities and contribute to a programme result</a:t>
          </a:r>
          <a:endParaRPr lang="en-GB" sz="1400" b="0" i="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400" b="0" i="0" kern="1200" noProof="0" dirty="0" smtClean="0">
              <a:latin typeface="Century Gothic" charset="0"/>
              <a:ea typeface="Century Gothic" charset="0"/>
              <a:cs typeface="Century Gothic" charset="0"/>
            </a:rPr>
            <a:t>Identify potential relevant partners</a:t>
          </a:r>
          <a:r>
            <a:rPr lang="en-GB" sz="1400" b="0" i="0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 within programme eligible area</a:t>
          </a:r>
          <a:endParaRPr lang="en-GB" sz="1400" b="0" i="0" kern="1200" noProof="0" dirty="0">
            <a:latin typeface="Century Gothic" charset="0"/>
            <a:ea typeface="Century Gothic" charset="0"/>
            <a:cs typeface="Century Gothic" charset="0"/>
          </a:endParaRPr>
        </a:p>
      </dsp:txBody>
      <dsp:txXfrm rot="-5400000">
        <a:off x="2184895" y="159987"/>
        <a:ext cx="3117356" cy="4175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E7EF-0E08-174B-80F4-28031BC1E91E}">
      <dsp:nvSpPr>
        <dsp:cNvPr id="0" name=""/>
        <dsp:cNvSpPr/>
      </dsp:nvSpPr>
      <dsp:spPr>
        <a:xfrm rot="5400000">
          <a:off x="-1701551" y="1701551"/>
          <a:ext cx="5587999" cy="21848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Century Gothic" charset="0"/>
              <a:ea typeface="Century Gothic" charset="0"/>
              <a:cs typeface="Century Gothic" charset="0"/>
            </a:rPr>
            <a:t>Sınır ötesi işbirliğine yönelik potansiyel proje fikirlerini belirleyin</a:t>
          </a:r>
          <a:endParaRPr lang="en-GB" sz="1600" b="1" kern="1200" noProof="0" dirty="0">
            <a:latin typeface="Century Gothic" charset="0"/>
            <a:ea typeface="Century Gothic" charset="0"/>
            <a:cs typeface="Century Gothic" charset="0"/>
          </a:endParaRPr>
        </a:p>
      </dsp:txBody>
      <dsp:txXfrm rot="-5400000">
        <a:off x="0" y="1092448"/>
        <a:ext cx="2184895" cy="3403104"/>
      </dsp:txXfrm>
    </dsp:sp>
    <dsp:sp modelId="{1EE402A0-4A87-F647-84B0-EDD6D2EEF2F8}">
      <dsp:nvSpPr>
        <dsp:cNvPr id="0" name=""/>
        <dsp:cNvSpPr/>
      </dsp:nvSpPr>
      <dsp:spPr>
        <a:xfrm rot="5400000">
          <a:off x="1575791" y="609103"/>
          <a:ext cx="4495551" cy="3277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400" b="0" i="0" kern="1200" dirty="0" smtClean="0">
              <a:latin typeface="Century Gothic" charset="0"/>
              <a:ea typeface="Century Gothic" charset="0"/>
              <a:cs typeface="Century Gothic" charset="0"/>
            </a:rPr>
            <a:t>Sınır ötesi güçlükleri ve fırsatları belirleyin</a:t>
          </a:r>
          <a:endParaRPr lang="en-GB" sz="1400" b="0" i="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kern="1200" dirty="0" smtClean="0">
              <a:latin typeface="Century Gothic" charset="0"/>
              <a:ea typeface="Century Gothic" charset="0"/>
              <a:cs typeface="Century Gothic" charset="0"/>
            </a:rPr>
            <a:t>Sınır ötesi güçlüklere ve işbirliğine yanıt verebilecek proje fikrini/fikirlerini belirleyin</a:t>
          </a:r>
          <a:endParaRPr lang="tr-TR" sz="1400" b="0" i="0" kern="1200" dirty="0">
            <a:latin typeface="Century Gothic" charset="0"/>
            <a:ea typeface="Century Gothic" charset="0"/>
            <a:cs typeface="Century Gothic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400" b="0" i="0" kern="1200" dirty="0" smtClean="0">
              <a:latin typeface="Century Gothic" charset="0"/>
              <a:ea typeface="Century Gothic" charset="0"/>
              <a:cs typeface="Century Gothic" charset="0"/>
            </a:rPr>
            <a:t>Hedef kitleyi/nihai yararlanıcıları belirleyin</a:t>
          </a:r>
          <a:endParaRPr lang="tr-TR" sz="1400" b="0" i="0" kern="1200" dirty="0">
            <a:latin typeface="Century Gothic" charset="0"/>
            <a:ea typeface="Century Gothic" charset="0"/>
            <a:cs typeface="Century Gothic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400" b="0" i="0" kern="1200" dirty="0" smtClean="0">
              <a:latin typeface="Century Gothic" charset="0"/>
              <a:ea typeface="Century Gothic" charset="0"/>
              <a:cs typeface="Century Gothic" charset="0"/>
            </a:rPr>
            <a:t>Proje fikrinin/fikirlerinin program önceliklerine uyup uymadığını ve bir program sonucuna katkıda bulunup bulunmadığını kontrol edin</a:t>
          </a:r>
          <a:endParaRPr lang="tr-TR" sz="1400" b="0" i="0" kern="1200" dirty="0">
            <a:latin typeface="Century Gothic" charset="0"/>
            <a:ea typeface="Century Gothic" charset="0"/>
            <a:cs typeface="Century Gothic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400" b="0" i="0" kern="1200" dirty="0" smtClean="0">
              <a:latin typeface="Century Gothic" charset="0"/>
              <a:ea typeface="Century Gothic" charset="0"/>
              <a:cs typeface="Century Gothic" charset="0"/>
            </a:rPr>
            <a:t>Program alanı içerisinde potansiyel uygun proje ortaklarını belirleyin</a:t>
          </a:r>
          <a:endParaRPr lang="tr-TR" sz="1400" b="0" i="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 rot="-5400000">
        <a:off x="2184895" y="159987"/>
        <a:ext cx="3117356" cy="4175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E7EF-0E08-174B-80F4-28031BC1E91E}">
      <dsp:nvSpPr>
        <dsp:cNvPr id="0" name=""/>
        <dsp:cNvSpPr/>
      </dsp:nvSpPr>
      <dsp:spPr>
        <a:xfrm rot="5400000">
          <a:off x="-1702666" y="1702666"/>
          <a:ext cx="5509939" cy="21046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latin typeface="Century Gothic" charset="0"/>
              <a:ea typeface="Century Gothic" charset="0"/>
              <a:cs typeface="Century Gothic" charset="0"/>
            </a:rPr>
            <a:t>Define YOUR project idea and find partners</a:t>
          </a:r>
          <a:endParaRPr lang="en-GB" sz="2000" kern="1200" noProof="0" dirty="0">
            <a:latin typeface="Century Gothic" charset="0"/>
            <a:ea typeface="Century Gothic" charset="0"/>
            <a:cs typeface="Century Gothic" charset="0"/>
          </a:endParaRPr>
        </a:p>
      </dsp:txBody>
      <dsp:txXfrm rot="-5400000">
        <a:off x="0" y="1052303"/>
        <a:ext cx="2104606" cy="3405333"/>
      </dsp:txXfrm>
    </dsp:sp>
    <dsp:sp modelId="{1EE402A0-4A87-F647-84B0-EDD6D2EEF2F8}">
      <dsp:nvSpPr>
        <dsp:cNvPr id="0" name=""/>
        <dsp:cNvSpPr/>
      </dsp:nvSpPr>
      <dsp:spPr>
        <a:xfrm rot="5400000">
          <a:off x="1454243" y="650363"/>
          <a:ext cx="4457636" cy="3156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0" i="0" kern="1200" noProof="0" dirty="0" smtClean="0">
              <a:latin typeface="Century Gothic" charset="0"/>
              <a:ea typeface="Century Gothic" charset="0"/>
              <a:cs typeface="Century Gothic" charset="0"/>
            </a:rPr>
            <a:t>Define</a:t>
          </a:r>
          <a:r>
            <a:rPr lang="en-GB" sz="1800" b="0" i="0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 main project objectives and expected results</a:t>
          </a:r>
          <a:endParaRPr lang="en-GB" sz="1800" b="0" i="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0" i="0" kern="1200" noProof="0" dirty="0" smtClean="0">
              <a:latin typeface="Century Gothic" charset="0"/>
              <a:ea typeface="Century Gothic" charset="0"/>
              <a:cs typeface="Century Gothic" charset="0"/>
            </a:rPr>
            <a:t>Estimate total project budget and check budget limitations for the Call</a:t>
          </a:r>
          <a:endParaRPr lang="en-GB" sz="1800" b="0" i="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0" i="0" kern="1200" noProof="0" dirty="0" smtClean="0">
              <a:latin typeface="Century Gothic" charset="0"/>
              <a:ea typeface="Century Gothic" charset="0"/>
              <a:cs typeface="Century Gothic" charset="0"/>
            </a:rPr>
            <a:t>Draft a 1 page project summary</a:t>
          </a:r>
          <a:endParaRPr lang="en-GB" sz="1800" b="0" i="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0" i="0" kern="1200" noProof="0" dirty="0" smtClean="0">
              <a:latin typeface="Century Gothic" charset="0"/>
              <a:ea typeface="Century Gothic" charset="0"/>
              <a:cs typeface="Century Gothic" charset="0"/>
            </a:rPr>
            <a:t>Contact potential partners with your project idea summary</a:t>
          </a:r>
          <a:endParaRPr lang="en-GB" sz="1800" b="0" i="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300" kern="1200" dirty="0"/>
        </a:p>
      </dsp:txBody>
      <dsp:txXfrm rot="-5400000">
        <a:off x="2104606" y="154108"/>
        <a:ext cx="3002802" cy="4149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E7EF-0E08-174B-80F4-28031BC1E91E}">
      <dsp:nvSpPr>
        <dsp:cNvPr id="0" name=""/>
        <dsp:cNvSpPr/>
      </dsp:nvSpPr>
      <dsp:spPr>
        <a:xfrm rot="5400000">
          <a:off x="-1702666" y="1702666"/>
          <a:ext cx="5509939" cy="21046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Century Gothic" charset="0"/>
              <a:ea typeface="Century Gothic" charset="0"/>
              <a:cs typeface="Century Gothic" charset="0"/>
            </a:rPr>
            <a:t>SİZİN proje fikrinizi tarif edin ve ortaklar bulun</a:t>
          </a:r>
          <a:endParaRPr lang="en-GB" sz="2000" b="1" kern="1200" noProof="0" dirty="0">
            <a:latin typeface="Century Gothic" charset="0"/>
            <a:ea typeface="Century Gothic" charset="0"/>
            <a:cs typeface="Century Gothic" charset="0"/>
          </a:endParaRPr>
        </a:p>
      </dsp:txBody>
      <dsp:txXfrm rot="-5400000">
        <a:off x="0" y="1052303"/>
        <a:ext cx="2104606" cy="3405333"/>
      </dsp:txXfrm>
    </dsp:sp>
    <dsp:sp modelId="{1EE402A0-4A87-F647-84B0-EDD6D2EEF2F8}">
      <dsp:nvSpPr>
        <dsp:cNvPr id="0" name=""/>
        <dsp:cNvSpPr/>
      </dsp:nvSpPr>
      <dsp:spPr>
        <a:xfrm rot="5400000">
          <a:off x="1454243" y="650363"/>
          <a:ext cx="4457636" cy="3156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800" b="0" i="0" kern="1200" dirty="0" smtClean="0">
              <a:latin typeface="Century Gothic" charset="0"/>
              <a:ea typeface="Century Gothic" charset="0"/>
              <a:cs typeface="Century Gothic" charset="0"/>
            </a:rPr>
            <a:t>Ana proje hedeflerini ve beklenen sonuçları tanımlayın</a:t>
          </a:r>
          <a:endParaRPr lang="en-GB" sz="1800" b="0" i="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800" b="0" i="0" kern="1200" dirty="0" smtClean="0">
              <a:latin typeface="Century Gothic" charset="0"/>
              <a:ea typeface="Century Gothic" charset="0"/>
              <a:cs typeface="Century Gothic" charset="0"/>
            </a:rPr>
            <a:t>Toplam proje bütçesini tahmin edin ve Çağrıya yönelik bütçe kısıtlamalarını kontrol edin</a:t>
          </a:r>
          <a:endParaRPr lang="tr-TR" sz="1800" b="0" i="0" kern="120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800" b="0" i="0" kern="1200" dirty="0" smtClean="0">
              <a:latin typeface="Century Gothic" charset="0"/>
              <a:ea typeface="Century Gothic" charset="0"/>
              <a:cs typeface="Century Gothic" charset="0"/>
            </a:rPr>
            <a:t>1 sayfalık bir proje özeti hazırlayın</a:t>
          </a:r>
          <a:endParaRPr lang="tr-TR" sz="1800" b="0" i="0" kern="120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800" b="0" i="0" kern="1200" dirty="0" smtClean="0">
              <a:latin typeface="Century Gothic" charset="0"/>
              <a:ea typeface="Century Gothic" charset="0"/>
              <a:cs typeface="Century Gothic" charset="0"/>
            </a:rPr>
            <a:t>Proje fikri özetinizle birlikte potansiyel ortaklarla iletişime geçin</a:t>
          </a:r>
          <a:endParaRPr lang="tr-TR" sz="1800" b="0" i="0" kern="1200" dirty="0">
            <a:latin typeface="Century Gothic" charset="0"/>
            <a:ea typeface="Century Gothic" charset="0"/>
            <a:cs typeface="Century Gothic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300" kern="1200" dirty="0"/>
        </a:p>
      </dsp:txBody>
      <dsp:txXfrm rot="-5400000">
        <a:off x="2104606" y="154108"/>
        <a:ext cx="3002802" cy="41494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E7EF-0E08-174B-80F4-28031BC1E91E}">
      <dsp:nvSpPr>
        <dsp:cNvPr id="0" name=""/>
        <dsp:cNvSpPr/>
      </dsp:nvSpPr>
      <dsp:spPr>
        <a:xfrm rot="5400000">
          <a:off x="-1670328" y="1670328"/>
          <a:ext cx="5387277" cy="20466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latin typeface="Century Gothic" charset="0"/>
              <a:ea typeface="Century Gothic" charset="0"/>
              <a:cs typeface="Century Gothic" charset="0"/>
            </a:rPr>
            <a:t>Build a JOINT idea with your partners</a:t>
          </a:r>
          <a:endParaRPr lang="en-GB" sz="2000" kern="1200" noProof="0" dirty="0">
            <a:latin typeface="Century Gothic" charset="0"/>
            <a:ea typeface="Century Gothic" charset="0"/>
            <a:cs typeface="Century Gothic" charset="0"/>
          </a:endParaRPr>
        </a:p>
      </dsp:txBody>
      <dsp:txXfrm rot="-5400000">
        <a:off x="0" y="1023310"/>
        <a:ext cx="2046620" cy="3340657"/>
      </dsp:txXfrm>
    </dsp:sp>
    <dsp:sp modelId="{1EE402A0-4A87-F647-84B0-EDD6D2EEF2F8}">
      <dsp:nvSpPr>
        <dsp:cNvPr id="0" name=""/>
        <dsp:cNvSpPr/>
      </dsp:nvSpPr>
      <dsp:spPr>
        <a:xfrm rot="5400000">
          <a:off x="1399602" y="647018"/>
          <a:ext cx="4363966" cy="3069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400" kern="1200" noProof="0" dirty="0" smtClean="0">
              <a:latin typeface="Century Gothic" charset="0"/>
              <a:ea typeface="Century Gothic" charset="0"/>
              <a:cs typeface="Century Gothic" charset="0"/>
            </a:rPr>
            <a:t>Agree on joint project objectives,</a:t>
          </a:r>
          <a:r>
            <a:rPr lang="en-GB" sz="1400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GB" sz="1400" kern="1200" noProof="0" dirty="0" smtClean="0">
              <a:latin typeface="Century Gothic" charset="0"/>
              <a:ea typeface="Century Gothic" charset="0"/>
              <a:cs typeface="Century Gothic" charset="0"/>
            </a:rPr>
            <a:t>expected results and main outputs with your partners</a:t>
          </a:r>
          <a:endParaRPr lang="en-GB" sz="140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400" kern="1200" noProof="0" dirty="0" smtClean="0">
              <a:latin typeface="Century Gothic" charset="0"/>
              <a:ea typeface="Century Gothic" charset="0"/>
              <a:cs typeface="Century Gothic" charset="0"/>
            </a:rPr>
            <a:t>Identify clear</a:t>
          </a:r>
          <a:r>
            <a:rPr lang="en-GB" sz="1400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 cross-border cooperation impact</a:t>
          </a:r>
          <a:endParaRPr lang="en-GB" sz="140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400" kern="1200" noProof="0" dirty="0" smtClean="0">
              <a:latin typeface="Century Gothic" charset="0"/>
              <a:ea typeface="Century Gothic" charset="0"/>
              <a:cs typeface="Century Gothic" charset="0"/>
            </a:rPr>
            <a:t>Identify people within each partner organisation to work on the proposal</a:t>
          </a:r>
          <a:endParaRPr lang="en-GB" sz="140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400" kern="1200" noProof="0" dirty="0" smtClean="0">
              <a:latin typeface="Century Gothic" charset="0"/>
              <a:ea typeface="Century Gothic" charset="0"/>
              <a:cs typeface="Century Gothic" charset="0"/>
            </a:rPr>
            <a:t>Allocate responsibilities and deadlines for project preparation to each partner</a:t>
          </a:r>
          <a:endParaRPr lang="en-GB" sz="140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400" kern="1200" noProof="0" dirty="0" smtClean="0">
              <a:latin typeface="Century Gothic" charset="0"/>
              <a:ea typeface="Century Gothic" charset="0"/>
              <a:cs typeface="Century Gothic" charset="0"/>
            </a:rPr>
            <a:t>Consult the joint idea with stakeholders, check possible synergies and complementarities</a:t>
          </a:r>
          <a:endParaRPr lang="en-GB" sz="1400" kern="1200" noProof="0" dirty="0">
            <a:latin typeface="Century Gothic" charset="0"/>
            <a:ea typeface="Century Gothic" charset="0"/>
            <a:cs typeface="Century Gothic" charset="0"/>
          </a:endParaRPr>
        </a:p>
      </dsp:txBody>
      <dsp:txXfrm rot="-5400000">
        <a:off x="2046620" y="149862"/>
        <a:ext cx="2920068" cy="40642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E7EF-0E08-174B-80F4-28031BC1E91E}">
      <dsp:nvSpPr>
        <dsp:cNvPr id="0" name=""/>
        <dsp:cNvSpPr/>
      </dsp:nvSpPr>
      <dsp:spPr>
        <a:xfrm rot="5400000">
          <a:off x="-1670328" y="1670328"/>
          <a:ext cx="5387277" cy="20466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Century Gothic" charset="0"/>
              <a:ea typeface="Century Gothic" charset="0"/>
              <a:cs typeface="Century Gothic" charset="0"/>
            </a:rPr>
            <a:t>Ortaklarınızla ORTAK bir proje fikri geliştirin</a:t>
          </a:r>
          <a:endParaRPr lang="en-GB" sz="2000" b="1" kern="1200" noProof="0" dirty="0">
            <a:latin typeface="Century Gothic" charset="0"/>
            <a:ea typeface="Century Gothic" charset="0"/>
            <a:cs typeface="Century Gothic" charset="0"/>
          </a:endParaRPr>
        </a:p>
      </dsp:txBody>
      <dsp:txXfrm rot="-5400000">
        <a:off x="0" y="1023310"/>
        <a:ext cx="2046620" cy="3340657"/>
      </dsp:txXfrm>
    </dsp:sp>
    <dsp:sp modelId="{1EE402A0-4A87-F647-84B0-EDD6D2EEF2F8}">
      <dsp:nvSpPr>
        <dsp:cNvPr id="0" name=""/>
        <dsp:cNvSpPr/>
      </dsp:nvSpPr>
      <dsp:spPr>
        <a:xfrm rot="5400000">
          <a:off x="1399602" y="647018"/>
          <a:ext cx="4363966" cy="3069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400" kern="1200" dirty="0" smtClean="0">
              <a:latin typeface="Century Gothic" charset="0"/>
              <a:ea typeface="Century Gothic" charset="0"/>
              <a:cs typeface="Century Gothic" charset="0"/>
            </a:rPr>
            <a:t>Ortak proje hedefleri, beklenen sonuçlar ve ana çıktılar üzerinde ortaklarınızla uzlaşıya varın</a:t>
          </a:r>
          <a:endParaRPr lang="en-GB" sz="140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latin typeface="Century Gothic" charset="0"/>
              <a:ea typeface="Century Gothic" charset="0"/>
              <a:cs typeface="Century Gothic" charset="0"/>
            </a:rPr>
            <a:t>Net bir sınır ötesi işbirliği etkisi tespit edin</a:t>
          </a:r>
          <a:endParaRPr lang="tr-TR" sz="1400" kern="1200" dirty="0">
            <a:latin typeface="Century Gothic" charset="0"/>
            <a:ea typeface="Century Gothic" charset="0"/>
            <a:cs typeface="Century Gothic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latin typeface="Century Gothic" charset="0"/>
              <a:ea typeface="Century Gothic" charset="0"/>
              <a:cs typeface="Century Gothic" charset="0"/>
            </a:rPr>
            <a:t>Her ortak kuruluşta proje önerisi üzerinde çalışabilecek kişileri tespit edin</a:t>
          </a:r>
          <a:endParaRPr lang="tr-TR" sz="1400" kern="1200" dirty="0">
            <a:latin typeface="Century Gothic" charset="0"/>
            <a:ea typeface="Century Gothic" charset="0"/>
            <a:cs typeface="Century Gothic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latin typeface="Century Gothic" charset="0"/>
              <a:ea typeface="Century Gothic" charset="0"/>
              <a:cs typeface="Century Gothic" charset="0"/>
            </a:rPr>
            <a:t>Her ortağa proje hazırlığı için sorumluluk ve son tarih atayın</a:t>
          </a:r>
          <a:endParaRPr lang="tr-TR" sz="1400" kern="1200" dirty="0">
            <a:latin typeface="Century Gothic" charset="0"/>
            <a:ea typeface="Century Gothic" charset="0"/>
            <a:cs typeface="Century Gothic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latin typeface="Century Gothic" charset="0"/>
              <a:ea typeface="Century Gothic" charset="0"/>
              <a:cs typeface="Century Gothic" charset="0"/>
            </a:rPr>
            <a:t>Ortak fikri paydaşlara danışın, olası sinerjileri ve tamamlayıcılıkları kontrol edin</a:t>
          </a:r>
          <a:endParaRPr lang="tr-TR" sz="14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 rot="-5400000">
        <a:off x="2046620" y="149862"/>
        <a:ext cx="2920068" cy="4064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95BE5-1591-AD44-AE80-38ADA788D1CF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620A6-3106-3D41-BF4A-81770CEB1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6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1" dirty="0" smtClean="0">
                <a:solidFill>
                  <a:srgbClr val="993366"/>
                </a:solidFill>
              </a:rPr>
              <a:t>NOTE ON TITLES: </a:t>
            </a:r>
            <a:r>
              <a:rPr lang="fr-BE" b="0" dirty="0" smtClean="0">
                <a:solidFill>
                  <a:srgbClr val="993366"/>
                </a:solidFill>
              </a:rPr>
              <a:t>TITLE OF PRESENTATION IS</a:t>
            </a:r>
            <a:r>
              <a:rPr lang="fr-BE" b="0" baseline="0" dirty="0" smtClean="0">
                <a:solidFill>
                  <a:srgbClr val="993366"/>
                </a:solidFill>
              </a:rPr>
              <a:t> WRITTEN IN BOLD TESIM BLUE, NOT IN CAPITALS, CENTURY GOTHIC 32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entury Gothic" charset="0"/>
              </a:rPr>
              <a:t>. Subtitle, where used, is written in TESIM blue Century Gothic 20, bold not in capitals. Title of event in grey, bold, not in capitals, Century Gothic, font 12. 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8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 smtClean="0">
                <a:solidFill>
                  <a:srgbClr val="993366"/>
                </a:solidFill>
              </a:rPr>
              <a:t>Notes to trainer: </a:t>
            </a:r>
            <a:endParaRPr lang="fr-FR" b="0" baseline="0" dirty="0" smtClean="0">
              <a:solidFill>
                <a:srgbClr val="993366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noProof="0" dirty="0" smtClean="0">
                <a:solidFill>
                  <a:srgbClr val="993366"/>
                </a:solidFill>
              </a:rPr>
              <a:t>Emphasize that we’ve been training on this today (during the info event), hope they found it useful – only the beginning of the long path to project proposal.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noProof="0" dirty="0" smtClean="0">
              <a:solidFill>
                <a:srgbClr val="993366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noProof="0" dirty="0" smtClean="0">
                <a:solidFill>
                  <a:srgbClr val="993366"/>
                </a:solidFill>
              </a:rPr>
              <a:t>Key focus of this first step is: </a:t>
            </a:r>
            <a:r>
              <a:rPr lang="en-GB" b="0" baseline="0" noProof="0" dirty="0" smtClean="0">
                <a:solidFill>
                  <a:srgbClr val="993366"/>
                </a:solidFill>
              </a:rPr>
              <a:t>“understand what could be a CROSS-BORDER project within BSB”</a:t>
            </a:r>
            <a:endParaRPr lang="en-GB" b="0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noProof="0" dirty="0" smtClean="0">
              <a:solidFill>
                <a:srgbClr val="99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>
                <a:solidFill>
                  <a:srgbClr val="993366"/>
                </a:solidFill>
              </a:rPr>
              <a:t>Notes</a:t>
            </a:r>
            <a:r>
              <a:rPr lang="fr-FR" b="1" baseline="0" dirty="0" smtClean="0">
                <a:solidFill>
                  <a:srgbClr val="993366"/>
                </a:solidFill>
              </a:rPr>
              <a:t> to trainer: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0" baseline="0" noProof="0" dirty="0" smtClean="0">
                <a:solidFill>
                  <a:srgbClr val="993366"/>
                </a:solidFill>
              </a:rPr>
              <a:t>Regarding budget estimation: of course at this stage we are only talking about a very rough estimation, e.g. large investment projects will not fit into the scope of the BSB call </a:t>
            </a:r>
            <a:endParaRPr lang="en-GB" b="0" baseline="0" noProof="0" dirty="0" smtClean="0">
              <a:solidFill>
                <a:srgbClr val="07147A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Regarding drafting the project</a:t>
            </a:r>
            <a:r>
              <a:rPr lang="en-US" baseline="0" dirty="0" smtClean="0"/>
              <a:t> summary: this is only a tool to contact potential partners with an elaborated idea so as to raise more interest from them, of course at this stage it is only the project idea of one </a:t>
            </a:r>
            <a:r>
              <a:rPr lang="en-US" baseline="0" dirty="0" err="1" smtClean="0"/>
              <a:t>organisation</a:t>
            </a:r>
            <a:r>
              <a:rPr lang="en-US" baseline="0" dirty="0" smtClean="0"/>
              <a:t>, so they should highlight mostly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objectives, what they would like to change and improve, for whom. Then they can discuss how they would want to do this together when they meet a partner sharing their objectives.</a:t>
            </a:r>
            <a:r>
              <a:rPr lang="fr-FR" dirty="0" smtClean="0">
                <a:effectLst/>
              </a:rPr>
              <a:t>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 smtClean="0"/>
              <a:t>Key</a:t>
            </a:r>
            <a:r>
              <a:rPr lang="en-US" b="1" baseline="0" dirty="0" smtClean="0"/>
              <a:t> f</a:t>
            </a:r>
            <a:r>
              <a:rPr lang="en-US" b="1" dirty="0" smtClean="0"/>
              <a:t>ocus</a:t>
            </a:r>
            <a:r>
              <a:rPr lang="en-US" b="1" baseline="0" dirty="0" smtClean="0"/>
              <a:t> of this second step is: </a:t>
            </a:r>
            <a:r>
              <a:rPr lang="en-US" b="0" baseline="0" dirty="0" smtClean="0"/>
              <a:t>“define what you want to improve, what sort of partner you need for this, and actively look for them (sell your idea to others)!”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89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Notes to trainer:</a:t>
            </a:r>
          </a:p>
          <a:p>
            <a:r>
              <a:rPr lang="en-US" dirty="0" smtClean="0"/>
              <a:t>- Emphasize</a:t>
            </a:r>
            <a:r>
              <a:rPr lang="en-US" baseline="0" dirty="0" smtClean="0"/>
              <a:t> the importance to consult the project idea with stakeholders and look for synergies and complementarities at the very early stages of project development.</a:t>
            </a:r>
          </a:p>
          <a:p>
            <a:r>
              <a:rPr lang="en-US" baseline="0" dirty="0" smtClean="0"/>
              <a:t>- </a:t>
            </a:r>
            <a:r>
              <a:rPr lang="en-US" dirty="0" smtClean="0"/>
              <a:t>Mention that these are only the first 3 steps, the following steps are detailed</a:t>
            </a:r>
            <a:r>
              <a:rPr lang="en-US" baseline="0" dirty="0" smtClean="0"/>
              <a:t> in the handout, we’ll be back in September/Oct with project preparation event to work further on the following steps!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Key</a:t>
            </a:r>
            <a:r>
              <a:rPr lang="en-US" b="1" baseline="0" dirty="0" smtClean="0"/>
              <a:t> f</a:t>
            </a:r>
            <a:r>
              <a:rPr lang="en-US" b="1" dirty="0" smtClean="0"/>
              <a:t>ocus</a:t>
            </a:r>
            <a:r>
              <a:rPr lang="en-US" b="1" baseline="0" dirty="0" smtClean="0"/>
              <a:t> of this third step is: </a:t>
            </a:r>
            <a:r>
              <a:rPr lang="en-US" b="0" baseline="0" dirty="0" smtClean="0"/>
              <a:t>“work jointly on defining what you want to achieve jointly, make a joint work-plan on getting ready” (the handout on following steps is there to help establish the </a:t>
            </a:r>
            <a:r>
              <a:rPr lang="en-US" b="0" baseline="0" dirty="0" err="1" smtClean="0"/>
              <a:t>workplan</a:t>
            </a:r>
            <a:r>
              <a:rPr lang="en-US" b="0" baseline="0" dirty="0" smtClean="0"/>
              <a:t>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Notes to trainer: </a:t>
            </a:r>
            <a:r>
              <a:rPr lang="en-GB" noProof="0" dirty="0" smtClean="0"/>
              <a:t>Transition</a:t>
            </a:r>
            <a:r>
              <a:rPr lang="en-GB" baseline="0" noProof="0" dirty="0" smtClean="0"/>
              <a:t> to MA that informs on next support available and expected date for the call</a:t>
            </a:r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5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88" y="2589254"/>
            <a:ext cx="5280212" cy="3634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744" y="1789882"/>
            <a:ext cx="6154044" cy="1726692"/>
          </a:xfrm>
          <a:prstGeom prst="rect">
            <a:avLst/>
          </a:prstGeom>
        </p:spPr>
        <p:txBody>
          <a:bodyPr anchor="b"/>
          <a:lstStyle>
            <a:lvl1pPr algn="l">
              <a:defRPr sz="3200" baseline="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744" y="3733560"/>
            <a:ext cx="6154044" cy="791543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38676460"/>
              </p:ext>
            </p:extLst>
          </p:nvPr>
        </p:nvGraphicFramePr>
        <p:xfrm>
          <a:off x="0" y="5928494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 smtClean="0">
                          <a:latin typeface="Century Gothic" pitchFamily="34" charset="0"/>
                        </a:rPr>
                        <a:t> A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project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funded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by the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European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Union</a:t>
                      </a:r>
                      <a:endParaRPr lang="en-US" sz="1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</a:t>
                      </a:r>
                      <a:endParaRPr lang="de-DE" sz="1400" b="0" dirty="0" smtClean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4855"/>
            <a:ext cx="871728" cy="48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304855"/>
            <a:ext cx="713232" cy="4815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4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Map_Reduced_Bi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28826" y="677753"/>
            <a:ext cx="8693380" cy="5499228"/>
          </a:xfrm>
          <a:prstGeom prst="rect">
            <a:avLst/>
          </a:prstGeom>
          <a:noFill/>
        </p:spPr>
      </p:pic>
      <p:sp>
        <p:nvSpPr>
          <p:cNvPr id="8" name="Rettangolo arrotondato 8"/>
          <p:cNvSpPr/>
          <p:nvPr userDrawn="1"/>
        </p:nvSpPr>
        <p:spPr>
          <a:xfrm>
            <a:off x="806605" y="6176981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9" name="Rettangolo arrotondato 9"/>
          <p:cNvSpPr/>
          <p:nvPr userDrawn="1"/>
        </p:nvSpPr>
        <p:spPr>
          <a:xfrm>
            <a:off x="806605" y="425753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92405" y="2233567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2" descr="C:\Users\Utente\Desktop\Lavoro\ENI CBC facility\02_Implementation phase\Activity H.1 - Dissemination and publicity\Visual identity\Tesim corporate\Tesim logotype regular\raster\Jpeg RGB\Tesim logo 5 color 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0117" y="4761153"/>
            <a:ext cx="792088" cy="1275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90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05" y="1627321"/>
            <a:ext cx="10515600" cy="3784399"/>
          </a:xfrm>
        </p:spPr>
        <p:txBody>
          <a:bodyPr/>
          <a:lstStyle>
            <a:lvl1pPr marL="0" indent="0" algn="ctr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cxnSp>
        <p:nvCxnSpPr>
          <p:cNvPr id="13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4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5746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cxnSp>
        <p:nvCxnSpPr>
          <p:cNvPr id="9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7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14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cxnSp>
        <p:nvCxnSpPr>
          <p:cNvPr id="11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03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ente\Desktop\Map_Reduced_Bi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5601" y="371790"/>
            <a:ext cx="8693380" cy="5499228"/>
          </a:xfrm>
          <a:prstGeom prst="rect">
            <a:avLst/>
          </a:prstGeom>
          <a:noFill/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607672" y="2235240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63763868"/>
              </p:ext>
            </p:extLst>
          </p:nvPr>
        </p:nvGraphicFramePr>
        <p:xfrm>
          <a:off x="0" y="5871018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 smtClean="0">
                          <a:latin typeface="Century Gothic" pitchFamily="34" charset="0"/>
                        </a:rPr>
                        <a:t> A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project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funded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by the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European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Union</a:t>
                      </a:r>
                      <a:endParaRPr lang="en-US" sz="1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by:</a:t>
                      </a:r>
                      <a:endParaRPr lang="de-DE" sz="1400" b="0" dirty="0" smtClean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276137"/>
            <a:ext cx="713232" cy="48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72" y="6329965"/>
            <a:ext cx="871728" cy="481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6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cxnSp>
        <p:nvCxnSpPr>
          <p:cNvPr id="10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9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47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cxnSp>
        <p:nvCxnSpPr>
          <p:cNvPr id="12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8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cxnSp>
        <p:nvCxnSpPr>
          <p:cNvPr id="6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32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61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51D70"/>
        </a:buClr>
        <a:buFont typeface="Arial" charset="0"/>
        <a:buChar char="•"/>
        <a:defRPr sz="28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400" b="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744" y="1935189"/>
            <a:ext cx="6154044" cy="792424"/>
          </a:xfrm>
        </p:spPr>
        <p:txBody>
          <a:bodyPr/>
          <a:lstStyle/>
          <a:p>
            <a:r>
              <a:rPr lang="en-US" dirty="0" smtClean="0"/>
              <a:t>Get ready for the call!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744" y="3133725"/>
            <a:ext cx="6154044" cy="791543"/>
          </a:xfrm>
        </p:spPr>
        <p:txBody>
          <a:bodyPr/>
          <a:lstStyle/>
          <a:p>
            <a:r>
              <a:rPr lang="en-US" dirty="0" smtClean="0"/>
              <a:t>First steps for building partnerships and developing a project proposal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4942495"/>
            <a:ext cx="5372100" cy="48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Black Sea Basin </a:t>
            </a:r>
            <a:r>
              <a:rPr lang="en-US" sz="1200" b="1" dirty="0" err="1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Programme</a:t>
            </a:r>
            <a:r>
              <a:rPr lang="en-US" sz="1200" b="1" dirty="0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, Information Seminar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5A5A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 [</a:t>
            </a:r>
            <a:r>
              <a:rPr lang="tr-TR" sz="1200" b="1" dirty="0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Trabzon / </a:t>
            </a:r>
            <a:r>
              <a:rPr lang="tr-TR" sz="1200" b="1" dirty="0" err="1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Istanbul</a:t>
            </a:r>
            <a:r>
              <a:rPr lang="en-US" sz="1200" b="1" dirty="0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], [</a:t>
            </a:r>
            <a:r>
              <a:rPr lang="tr-TR" sz="1200" b="1" dirty="0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09/11.08.2016</a:t>
            </a:r>
            <a:r>
              <a:rPr lang="en-US" sz="1200" b="1" dirty="0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]</a:t>
            </a: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Shape 134"/>
          <p:cNvSpPr txBox="1">
            <a:spLocks/>
          </p:cNvSpPr>
          <p:nvPr/>
        </p:nvSpPr>
        <p:spPr>
          <a:xfrm>
            <a:off x="6037954" y="1885257"/>
            <a:ext cx="6154046" cy="79242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tr-TR" dirty="0" smtClean="0"/>
              <a:t>Çağrıya hazırlanın!</a:t>
            </a:r>
            <a:endParaRPr lang="tr-TR" dirty="0"/>
          </a:p>
        </p:txBody>
      </p:sp>
      <p:sp>
        <p:nvSpPr>
          <p:cNvPr id="7" name="Shape 135"/>
          <p:cNvSpPr txBox="1">
            <a:spLocks/>
          </p:cNvSpPr>
          <p:nvPr/>
        </p:nvSpPr>
        <p:spPr>
          <a:xfrm>
            <a:off x="6037954" y="3113925"/>
            <a:ext cx="6154046" cy="791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000" b="1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None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None/>
              <a:defRPr sz="18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None/>
              <a:defRPr sz="16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None/>
              <a:defRPr sz="16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Ortaklık kurmanın ve bir proje önerisi geliştirmenin ilk adımları</a:t>
            </a:r>
            <a:endParaRPr lang="tr-TR" dirty="0"/>
          </a:p>
        </p:txBody>
      </p:sp>
      <p:sp>
        <p:nvSpPr>
          <p:cNvPr id="8" name="Shape 136"/>
          <p:cNvSpPr/>
          <p:nvPr/>
        </p:nvSpPr>
        <p:spPr>
          <a:xfrm>
            <a:off x="5280211" y="4922695"/>
            <a:ext cx="537210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800"/>
              </a:spcBef>
              <a:defRPr sz="1200" b="1">
                <a:solidFill>
                  <a:srgbClr val="5A5A5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Karadeniz</a:t>
            </a:r>
            <a:r>
              <a:rPr dirty="0"/>
              <a:t> </a:t>
            </a:r>
            <a:r>
              <a:rPr dirty="0" err="1"/>
              <a:t>Havzası</a:t>
            </a:r>
            <a:r>
              <a:rPr dirty="0"/>
              <a:t> </a:t>
            </a:r>
            <a:r>
              <a:rPr dirty="0" err="1"/>
              <a:t>Programı</a:t>
            </a:r>
            <a:r>
              <a:rPr dirty="0"/>
              <a:t>, </a:t>
            </a:r>
            <a:r>
              <a:rPr dirty="0" err="1"/>
              <a:t>Bilgilendirme</a:t>
            </a:r>
            <a:r>
              <a:rPr dirty="0"/>
              <a:t> </a:t>
            </a:r>
            <a:r>
              <a:rPr dirty="0" err="1"/>
              <a:t>Semineri</a:t>
            </a:r>
            <a:endParaRPr dirty="0"/>
          </a:p>
          <a:p>
            <a:pPr algn="ctr">
              <a:spcBef>
                <a:spcPts val="800"/>
              </a:spcBef>
              <a:defRPr sz="1200" b="1">
                <a:solidFill>
                  <a:srgbClr val="5A5A5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 </a:t>
            </a:r>
            <a:r>
              <a:rPr dirty="0" smtClean="0"/>
              <a:t>[</a:t>
            </a:r>
            <a:r>
              <a:rPr lang="tr-TR" sz="1200" b="1" dirty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Trabzon / </a:t>
            </a:r>
            <a:r>
              <a:rPr lang="tr-TR" sz="1200" b="1" dirty="0" err="1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Istanbul</a:t>
            </a:r>
            <a:r>
              <a:rPr lang="en-US" sz="1200" b="1" dirty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], [</a:t>
            </a:r>
            <a:r>
              <a:rPr lang="tr-TR" sz="1200" b="1" dirty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09/11.08.2016</a:t>
            </a:r>
            <a:r>
              <a:rPr dirty="0" smtClean="0"/>
              <a:t>]</a:t>
            </a:r>
            <a:endParaRPr dirty="0"/>
          </a:p>
        </p:txBody>
      </p:sp>
      <p:cxnSp>
        <p:nvCxnSpPr>
          <p:cNvPr id="9" name="Düz Bağlayıcı 8"/>
          <p:cNvCxnSpPr/>
          <p:nvPr/>
        </p:nvCxnSpPr>
        <p:spPr>
          <a:xfrm>
            <a:off x="5820937" y="0"/>
            <a:ext cx="11151" cy="593244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1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3107"/>
            <a:ext cx="8894763" cy="595983"/>
          </a:xfrm>
        </p:spPr>
        <p:txBody>
          <a:bodyPr/>
          <a:lstStyle/>
          <a:p>
            <a:r>
              <a:rPr lang="en-US" dirty="0" smtClean="0"/>
              <a:t>Identify potential cross-border project ideas!</a:t>
            </a:r>
            <a:endParaRPr lang="en-US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75158121"/>
              </p:ext>
            </p:extLst>
          </p:nvPr>
        </p:nvGraphicFramePr>
        <p:xfrm>
          <a:off x="247186" y="1125034"/>
          <a:ext cx="5462239" cy="558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e 1"/>
          <p:cNvGraphicFramePr/>
          <p:nvPr>
            <p:extLst>
              <p:ext uri="{D42A27DB-BD31-4B8C-83A1-F6EECF244321}">
                <p14:modId xmlns:p14="http://schemas.microsoft.com/office/powerpoint/2010/main" val="216235750"/>
              </p:ext>
            </p:extLst>
          </p:nvPr>
        </p:nvGraphicFramePr>
        <p:xfrm>
          <a:off x="6443547" y="1125033"/>
          <a:ext cx="5462239" cy="558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5" name="Düz Bağlayıcı 4"/>
          <p:cNvCxnSpPr/>
          <p:nvPr/>
        </p:nvCxnSpPr>
        <p:spPr>
          <a:xfrm>
            <a:off x="6070910" y="952807"/>
            <a:ext cx="11151" cy="593244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Shape 141"/>
          <p:cNvSpPr txBox="1">
            <a:spLocks/>
          </p:cNvSpPr>
          <p:nvPr/>
        </p:nvSpPr>
        <p:spPr>
          <a:xfrm>
            <a:off x="2577789" y="482957"/>
            <a:ext cx="8894765" cy="595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mtClean="0"/>
              <a:t>Potansiyel sınır ötesi proje fikirlerini belirleyin!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29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2219" y="68324"/>
            <a:ext cx="8894763" cy="595983"/>
          </a:xfrm>
        </p:spPr>
        <p:txBody>
          <a:bodyPr/>
          <a:lstStyle/>
          <a:p>
            <a:r>
              <a:rPr lang="en-US" dirty="0" smtClean="0"/>
              <a:t>Define your idea and find partners!</a:t>
            </a:r>
            <a:endParaRPr lang="en-US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332681035"/>
              </p:ext>
            </p:extLst>
          </p:nvPr>
        </p:nvGraphicFramePr>
        <p:xfrm>
          <a:off x="492511" y="1158489"/>
          <a:ext cx="5261517" cy="5509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9" name="Düz Bağlayıcı 18"/>
          <p:cNvCxnSpPr/>
          <p:nvPr/>
        </p:nvCxnSpPr>
        <p:spPr>
          <a:xfrm>
            <a:off x="6259626" y="992459"/>
            <a:ext cx="11151" cy="584707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2" name="Diagramme 1"/>
          <p:cNvGraphicFramePr/>
          <p:nvPr>
            <p:extLst>
              <p:ext uri="{D42A27DB-BD31-4B8C-83A1-F6EECF244321}">
                <p14:modId xmlns:p14="http://schemas.microsoft.com/office/powerpoint/2010/main" val="3874567038"/>
              </p:ext>
            </p:extLst>
          </p:nvPr>
        </p:nvGraphicFramePr>
        <p:xfrm>
          <a:off x="6543906" y="1247699"/>
          <a:ext cx="5261517" cy="5509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Shape 149"/>
          <p:cNvSpPr txBox="1">
            <a:spLocks/>
          </p:cNvSpPr>
          <p:nvPr/>
        </p:nvSpPr>
        <p:spPr>
          <a:xfrm>
            <a:off x="4038599" y="500489"/>
            <a:ext cx="5343145" cy="466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Fikrinizi tarif edin ve ortaklar bulun!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79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1429" y="388564"/>
            <a:ext cx="8894763" cy="595983"/>
          </a:xfrm>
        </p:spPr>
        <p:txBody>
          <a:bodyPr/>
          <a:lstStyle/>
          <a:p>
            <a:r>
              <a:rPr lang="en-US" dirty="0" smtClean="0"/>
              <a:t>Build a joint project idea!</a:t>
            </a:r>
            <a:endParaRPr lang="en-US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18605428"/>
              </p:ext>
            </p:extLst>
          </p:nvPr>
        </p:nvGraphicFramePr>
        <p:xfrm>
          <a:off x="838199" y="1270001"/>
          <a:ext cx="5116551" cy="5387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e 1"/>
          <p:cNvGraphicFramePr/>
          <p:nvPr>
            <p:extLst>
              <p:ext uri="{D42A27DB-BD31-4B8C-83A1-F6EECF244321}">
                <p14:modId xmlns:p14="http://schemas.microsoft.com/office/powerpoint/2010/main" val="2143198897"/>
              </p:ext>
            </p:extLst>
          </p:nvPr>
        </p:nvGraphicFramePr>
        <p:xfrm>
          <a:off x="6789233" y="1270000"/>
          <a:ext cx="5116551" cy="5387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5" name="Düz Bağlayıcı 4"/>
          <p:cNvCxnSpPr/>
          <p:nvPr/>
        </p:nvCxnSpPr>
        <p:spPr>
          <a:xfrm>
            <a:off x="6259626" y="992459"/>
            <a:ext cx="11151" cy="584707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Shape 157"/>
          <p:cNvSpPr txBox="1">
            <a:spLocks/>
          </p:cNvSpPr>
          <p:nvPr/>
        </p:nvSpPr>
        <p:spPr>
          <a:xfrm>
            <a:off x="5008756" y="412053"/>
            <a:ext cx="4447479" cy="47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D70"/>
              </a:buClr>
              <a:buFont typeface="Arial" charset="0"/>
              <a:buNone/>
              <a:defRPr sz="2400" b="1" kern="120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b="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D70"/>
              </a:buClr>
              <a:buFont typeface="Arial" charset="0"/>
              <a:buChar char="•"/>
              <a:defRPr sz="2000" kern="120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Ortak bir proje fikri geliştirin!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72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672" y="1387749"/>
            <a:ext cx="9144000" cy="2387600"/>
          </a:xfrm>
        </p:spPr>
        <p:txBody>
          <a:bodyPr/>
          <a:lstStyle/>
          <a:p>
            <a:r>
              <a:rPr lang="en-US" dirty="0" smtClean="0"/>
              <a:t>Further support events and </a:t>
            </a:r>
            <a:br>
              <a:rPr lang="en-US" dirty="0" smtClean="0"/>
            </a:br>
            <a:r>
              <a:rPr lang="en-US" dirty="0" smtClean="0"/>
              <a:t>launch date for the call</a:t>
            </a:r>
            <a:endParaRPr lang="en-US" dirty="0"/>
          </a:p>
        </p:txBody>
      </p:sp>
      <p:sp>
        <p:nvSpPr>
          <p:cNvPr id="3" name="Shape 164"/>
          <p:cNvSpPr txBox="1">
            <a:spLocks/>
          </p:cNvSpPr>
          <p:nvPr/>
        </p:nvSpPr>
        <p:spPr>
          <a:xfrm>
            <a:off x="1607672" y="2960069"/>
            <a:ext cx="9144001" cy="238760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07147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tr-TR" smtClean="0"/>
              <a:t>Daha fazla destek etkinliği ve çağrı başlangıc tarihi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34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SIM COLOURS">
      <a:dk1>
        <a:srgbClr val="07147A"/>
      </a:dk1>
      <a:lt1>
        <a:srgbClr val="FFFFFF"/>
      </a:lt1>
      <a:dk2>
        <a:srgbClr val="751D70"/>
      </a:dk2>
      <a:lt2>
        <a:srgbClr val="FFFFFF"/>
      </a:lt2>
      <a:accent1>
        <a:srgbClr val="5B9BD5"/>
      </a:accent1>
      <a:accent2>
        <a:srgbClr val="5A1BAD"/>
      </a:accent2>
      <a:accent3>
        <a:srgbClr val="A5A5A5"/>
      </a:accent3>
      <a:accent4>
        <a:srgbClr val="9B66E0"/>
      </a:accent4>
      <a:accent5>
        <a:srgbClr val="4472C4"/>
      </a:accent5>
      <a:accent6>
        <a:srgbClr val="07147A"/>
      </a:accent6>
      <a:hlink>
        <a:srgbClr val="4755C6"/>
      </a:hlink>
      <a:folHlink>
        <a:srgbClr val="42103F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>
          <a:defRPr sz="3600" dirty="0" err="1" smtClean="0">
            <a:solidFill>
              <a:srgbClr val="07147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809</Words>
  <Application>Microsoft Office PowerPoint</Application>
  <PresentationFormat>Geniş ekran</PresentationFormat>
  <Paragraphs>71</Paragraphs>
  <Slides>5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Palatino Linotype</vt:lpstr>
      <vt:lpstr>Office Theme</vt:lpstr>
      <vt:lpstr>Get ready for the call!</vt:lpstr>
      <vt:lpstr>PowerPoint Sunusu</vt:lpstr>
      <vt:lpstr>PowerPoint Sunusu</vt:lpstr>
      <vt:lpstr>PowerPoint Sunusu</vt:lpstr>
      <vt:lpstr>Further support events and  launch date for the call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Aisling Walsh</dc:creator>
  <cp:lastModifiedBy>Semiha Ozturk</cp:lastModifiedBy>
  <cp:revision>81</cp:revision>
  <dcterms:created xsi:type="dcterms:W3CDTF">2016-05-03T14:42:57Z</dcterms:created>
  <dcterms:modified xsi:type="dcterms:W3CDTF">2016-09-28T11:38:54Z</dcterms:modified>
</cp:coreProperties>
</file>