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64" r:id="rId5"/>
    <p:sldId id="266" r:id="rId6"/>
    <p:sldId id="262" r:id="rId7"/>
    <p:sldId id="268" r:id="rId8"/>
    <p:sldId id="267" r:id="rId9"/>
    <p:sldId id="265" r:id="rId10"/>
    <p:sldId id="270" r:id="rId11"/>
    <p:sldId id="269" r:id="rId12"/>
    <p:sldId id="271" r:id="rId13"/>
    <p:sldId id="259" r:id="rId14"/>
    <p:sldId id="272"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ca Vann" initials="VV" lastIdx="4" clrIdx="0">
    <p:extLst/>
  </p:cmAuthor>
  <p:cmAuthor id="2" name="Iveta Puzo" initials="IP"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7147A"/>
    <a:srgbClr val="751D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84425" autoAdjust="0"/>
  </p:normalViewPr>
  <p:slideViewPr>
    <p:cSldViewPr snapToGrid="0" snapToObjects="1">
      <p:cViewPr varScale="1">
        <p:scale>
          <a:sx n="94" d="100"/>
          <a:sy n="94" d="100"/>
        </p:scale>
        <p:origin x="111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74D39-C34D-4C8F-A343-E0F2001442D3}" type="doc">
      <dgm:prSet loTypeId="urn:microsoft.com/office/officeart/2005/8/layout/bProcess4" loCatId="" qsTypeId="urn:microsoft.com/office/officeart/2005/8/quickstyle/simple1" qsCatId="simple" csTypeId="urn:microsoft.com/office/officeart/2005/8/colors/colorful1#7" csCatId="colorful" phldr="1"/>
      <dgm:spPr/>
      <dgm:t>
        <a:bodyPr/>
        <a:lstStyle/>
        <a:p>
          <a:endParaRPr lang="it-IT"/>
        </a:p>
      </dgm:t>
    </dgm:pt>
    <dgm:pt modelId="{06AEA711-B05A-4267-A0FE-75C53BB9466E}">
      <dgm:prSet phldrT="[Testo]" custT="1"/>
      <dgm:spPr/>
      <dgm:t>
        <a:bodyPr/>
        <a:lstStyle/>
        <a:p>
          <a:r>
            <a:rPr lang="en-GB" sz="1600" b="1" noProof="0" dirty="0">
              <a:latin typeface="Century Gothic" pitchFamily="34" charset="0"/>
            </a:rPr>
            <a:t>Previous experience</a:t>
          </a:r>
        </a:p>
      </dgm:t>
    </dgm:pt>
    <dgm:pt modelId="{AE1A5B75-CBA5-47CB-B2A7-225EF5A60B93}" type="parTrans" cxnId="{111F4E75-8572-40CB-98E8-823D5514FBDC}">
      <dgm:prSet/>
      <dgm:spPr/>
      <dgm:t>
        <a:bodyPr/>
        <a:lstStyle/>
        <a:p>
          <a:endParaRPr lang="it-IT">
            <a:latin typeface="Century Gothic" pitchFamily="34" charset="0"/>
          </a:endParaRPr>
        </a:p>
      </dgm:t>
    </dgm:pt>
    <dgm:pt modelId="{9B6896FE-709A-4116-A9F8-6167DF93E9A9}" type="sibTrans" cxnId="{111F4E75-8572-40CB-98E8-823D5514FBDC}">
      <dgm:prSet/>
      <dgm:spPr/>
      <dgm:t>
        <a:bodyPr/>
        <a:lstStyle/>
        <a:p>
          <a:endParaRPr lang="it-IT">
            <a:latin typeface="Century Gothic" pitchFamily="34" charset="0"/>
          </a:endParaRPr>
        </a:p>
      </dgm:t>
    </dgm:pt>
    <dgm:pt modelId="{98BECF0D-4F48-4B4D-9DE7-DB0361B7B01F}">
      <dgm:prSet phldrT="[Testo]" custT="1"/>
      <dgm:spPr/>
      <dgm:t>
        <a:bodyPr/>
        <a:lstStyle/>
        <a:p>
          <a:r>
            <a:rPr lang="en-GB" sz="1600" b="1" noProof="0" dirty="0">
              <a:latin typeface="Century Gothic" pitchFamily="34" charset="0"/>
            </a:rPr>
            <a:t>Language</a:t>
          </a:r>
        </a:p>
      </dgm:t>
    </dgm:pt>
    <dgm:pt modelId="{C99A1139-7A79-4958-9534-48CEB0CBE7B0}" type="parTrans" cxnId="{F642D135-4227-4E51-A34E-49D36CE2FB2D}">
      <dgm:prSet/>
      <dgm:spPr/>
      <dgm:t>
        <a:bodyPr/>
        <a:lstStyle/>
        <a:p>
          <a:endParaRPr lang="it-IT">
            <a:latin typeface="Century Gothic" pitchFamily="34" charset="0"/>
          </a:endParaRPr>
        </a:p>
      </dgm:t>
    </dgm:pt>
    <dgm:pt modelId="{5E50A2CD-838D-4DE2-8CA3-F7C9D787978E}" type="sibTrans" cxnId="{F642D135-4227-4E51-A34E-49D36CE2FB2D}">
      <dgm:prSet/>
      <dgm:spPr/>
      <dgm:t>
        <a:bodyPr/>
        <a:lstStyle/>
        <a:p>
          <a:endParaRPr lang="it-IT">
            <a:latin typeface="Century Gothic" pitchFamily="34" charset="0"/>
          </a:endParaRPr>
        </a:p>
      </dgm:t>
    </dgm:pt>
    <dgm:pt modelId="{85D9A085-9E7D-4C4B-BEBA-2CD8E24D77B5}">
      <dgm:prSet phldrT="[Testo]" custT="1"/>
      <dgm:spPr/>
      <dgm:t>
        <a:bodyPr/>
        <a:lstStyle/>
        <a:p>
          <a:r>
            <a:rPr lang="en-GB" sz="1600" b="1" noProof="0" dirty="0">
              <a:latin typeface="Century Gothic" pitchFamily="34" charset="0"/>
            </a:rPr>
            <a:t>Working style</a:t>
          </a:r>
        </a:p>
      </dgm:t>
    </dgm:pt>
    <dgm:pt modelId="{C40FDC4F-F1DE-4946-8721-0CA3F385A229}" type="parTrans" cxnId="{62391B25-D845-4F10-9677-661E3604385E}">
      <dgm:prSet/>
      <dgm:spPr/>
      <dgm:t>
        <a:bodyPr/>
        <a:lstStyle/>
        <a:p>
          <a:endParaRPr lang="it-IT">
            <a:latin typeface="Century Gothic" pitchFamily="34" charset="0"/>
          </a:endParaRPr>
        </a:p>
      </dgm:t>
    </dgm:pt>
    <dgm:pt modelId="{6F6E6DF3-DFC5-4231-AD7F-11B3311627DA}" type="sibTrans" cxnId="{62391B25-D845-4F10-9677-661E3604385E}">
      <dgm:prSet/>
      <dgm:spPr/>
      <dgm:t>
        <a:bodyPr/>
        <a:lstStyle/>
        <a:p>
          <a:endParaRPr lang="it-IT">
            <a:latin typeface="Century Gothic" pitchFamily="34" charset="0"/>
          </a:endParaRPr>
        </a:p>
      </dgm:t>
    </dgm:pt>
    <dgm:pt modelId="{6AD10E40-4330-405E-BBA2-38765A867517}">
      <dgm:prSet phldrT="[Testo]" custT="1"/>
      <dgm:spPr/>
      <dgm:t>
        <a:bodyPr/>
        <a:lstStyle/>
        <a:p>
          <a:r>
            <a:rPr lang="en-GB" sz="1600" b="1" noProof="0" dirty="0">
              <a:latin typeface="Century Gothic" pitchFamily="34" charset="0"/>
            </a:rPr>
            <a:t>Different structures</a:t>
          </a:r>
        </a:p>
      </dgm:t>
    </dgm:pt>
    <dgm:pt modelId="{6445DB00-A0C1-46B6-8956-056A523B3012}" type="parTrans" cxnId="{AAA4B19F-0AAB-4EB3-8430-4F65262814A3}">
      <dgm:prSet/>
      <dgm:spPr/>
      <dgm:t>
        <a:bodyPr/>
        <a:lstStyle/>
        <a:p>
          <a:endParaRPr lang="it-IT">
            <a:latin typeface="Century Gothic" pitchFamily="34" charset="0"/>
          </a:endParaRPr>
        </a:p>
      </dgm:t>
    </dgm:pt>
    <dgm:pt modelId="{8BDA1B46-E6EF-494F-840B-E36EF5243862}" type="sibTrans" cxnId="{AAA4B19F-0AAB-4EB3-8430-4F65262814A3}">
      <dgm:prSet/>
      <dgm:spPr/>
      <dgm:t>
        <a:bodyPr/>
        <a:lstStyle/>
        <a:p>
          <a:endParaRPr lang="it-IT">
            <a:latin typeface="Century Gothic" pitchFamily="34" charset="0"/>
          </a:endParaRPr>
        </a:p>
      </dgm:t>
    </dgm:pt>
    <dgm:pt modelId="{1DC6D202-6FBB-46B1-9D96-105E3D90451E}">
      <dgm:prSet phldrT="[Testo]" custT="1"/>
      <dgm:spPr/>
      <dgm:t>
        <a:bodyPr/>
        <a:lstStyle/>
        <a:p>
          <a:r>
            <a:rPr lang="en-GB" sz="1600" b="1" noProof="0" dirty="0">
              <a:latin typeface="Century Gothic" pitchFamily="34" charset="0"/>
            </a:rPr>
            <a:t>Decision-making process</a:t>
          </a:r>
        </a:p>
      </dgm:t>
    </dgm:pt>
    <dgm:pt modelId="{DF5C929A-1E8A-46DC-8D8D-6867B0A23FF1}" type="parTrans" cxnId="{75FA687D-3A44-4CE2-9230-411078ED60E2}">
      <dgm:prSet/>
      <dgm:spPr/>
      <dgm:t>
        <a:bodyPr/>
        <a:lstStyle/>
        <a:p>
          <a:endParaRPr lang="it-IT">
            <a:latin typeface="Century Gothic" pitchFamily="34" charset="0"/>
          </a:endParaRPr>
        </a:p>
      </dgm:t>
    </dgm:pt>
    <dgm:pt modelId="{7A09FB93-8086-4432-9182-90F4F2C3A4EE}" type="sibTrans" cxnId="{75FA687D-3A44-4CE2-9230-411078ED60E2}">
      <dgm:prSet/>
      <dgm:spPr/>
      <dgm:t>
        <a:bodyPr/>
        <a:lstStyle/>
        <a:p>
          <a:endParaRPr lang="it-IT">
            <a:latin typeface="Century Gothic" pitchFamily="34" charset="0"/>
          </a:endParaRPr>
        </a:p>
      </dgm:t>
    </dgm:pt>
    <dgm:pt modelId="{EDB69387-1D14-4F66-8DDB-D46A1F36F9CA}">
      <dgm:prSet phldrT="[Testo]" custT="1"/>
      <dgm:spPr/>
      <dgm:t>
        <a:bodyPr/>
        <a:lstStyle/>
        <a:p>
          <a:r>
            <a:rPr lang="en-GB" sz="1600" b="1" noProof="0" dirty="0">
              <a:latin typeface="Century Gothic" pitchFamily="34" charset="0"/>
            </a:rPr>
            <a:t>Culture</a:t>
          </a:r>
        </a:p>
      </dgm:t>
    </dgm:pt>
    <dgm:pt modelId="{AD27E481-E372-4A2B-B600-9A5D31E73B3C}" type="parTrans" cxnId="{36C21B5E-7E22-4AF3-8488-D349B0739121}">
      <dgm:prSet/>
      <dgm:spPr/>
      <dgm:t>
        <a:bodyPr/>
        <a:lstStyle/>
        <a:p>
          <a:endParaRPr lang="it-IT">
            <a:latin typeface="Century Gothic" pitchFamily="34" charset="0"/>
          </a:endParaRPr>
        </a:p>
      </dgm:t>
    </dgm:pt>
    <dgm:pt modelId="{C3D99524-A8C1-4F8E-95C8-95694336B9ED}" type="sibTrans" cxnId="{36C21B5E-7E22-4AF3-8488-D349B0739121}">
      <dgm:prSet/>
      <dgm:spPr/>
      <dgm:t>
        <a:bodyPr/>
        <a:lstStyle/>
        <a:p>
          <a:endParaRPr lang="it-IT">
            <a:latin typeface="Century Gothic" pitchFamily="34" charset="0"/>
          </a:endParaRPr>
        </a:p>
      </dgm:t>
    </dgm:pt>
    <dgm:pt modelId="{24BB7AD4-50DF-459F-8D9B-8B8A6E0C3B1E}">
      <dgm:prSet phldrT="[Testo]" custT="1"/>
      <dgm:spPr/>
      <dgm:t>
        <a:bodyPr/>
        <a:lstStyle/>
        <a:p>
          <a:r>
            <a:rPr lang="en-GB" sz="1600" b="1" noProof="0" dirty="0">
              <a:latin typeface="Century Gothic" pitchFamily="34" charset="0"/>
            </a:rPr>
            <a:t>Belief systems</a:t>
          </a:r>
        </a:p>
      </dgm:t>
    </dgm:pt>
    <dgm:pt modelId="{EA326615-EE4C-47CF-8086-86DF13532395}" type="parTrans" cxnId="{01CE216B-C98F-4223-AD1C-5EF38A30283B}">
      <dgm:prSet/>
      <dgm:spPr/>
      <dgm:t>
        <a:bodyPr/>
        <a:lstStyle/>
        <a:p>
          <a:endParaRPr lang="it-IT">
            <a:latin typeface="Century Gothic" pitchFamily="34" charset="0"/>
          </a:endParaRPr>
        </a:p>
      </dgm:t>
    </dgm:pt>
    <dgm:pt modelId="{256A8087-1F16-40E1-90D0-7CC8DADBBCB0}" type="sibTrans" cxnId="{01CE216B-C98F-4223-AD1C-5EF38A30283B}">
      <dgm:prSet/>
      <dgm:spPr/>
      <dgm:t>
        <a:bodyPr/>
        <a:lstStyle/>
        <a:p>
          <a:endParaRPr lang="it-IT">
            <a:latin typeface="Century Gothic" pitchFamily="34" charset="0"/>
          </a:endParaRPr>
        </a:p>
      </dgm:t>
    </dgm:pt>
    <dgm:pt modelId="{D4766051-9B4F-430C-B0E8-864AD7E3381F}">
      <dgm:prSet phldrT="[Testo]" custT="1"/>
      <dgm:spPr/>
      <dgm:t>
        <a:bodyPr/>
        <a:lstStyle/>
        <a:p>
          <a:r>
            <a:rPr lang="en-GB" sz="1600" b="1" noProof="0" dirty="0">
              <a:latin typeface="Century Gothic" pitchFamily="34" charset="0"/>
            </a:rPr>
            <a:t>Rules and procedures</a:t>
          </a:r>
        </a:p>
      </dgm:t>
    </dgm:pt>
    <dgm:pt modelId="{BF6FAF71-6102-41B6-847B-9DFE741C1C19}" type="parTrans" cxnId="{7664DA9C-C3A5-419D-8B7B-603E033A6BD3}">
      <dgm:prSet/>
      <dgm:spPr/>
      <dgm:t>
        <a:bodyPr/>
        <a:lstStyle/>
        <a:p>
          <a:endParaRPr lang="it-IT">
            <a:latin typeface="Century Gothic" pitchFamily="34" charset="0"/>
          </a:endParaRPr>
        </a:p>
      </dgm:t>
    </dgm:pt>
    <dgm:pt modelId="{B38208C7-C959-4C19-B91B-3F6F9F7E54EC}" type="sibTrans" cxnId="{7664DA9C-C3A5-419D-8B7B-603E033A6BD3}">
      <dgm:prSet/>
      <dgm:spPr/>
      <dgm:t>
        <a:bodyPr/>
        <a:lstStyle/>
        <a:p>
          <a:endParaRPr lang="it-IT">
            <a:latin typeface="Century Gothic" pitchFamily="34" charset="0"/>
          </a:endParaRPr>
        </a:p>
      </dgm:t>
    </dgm:pt>
    <dgm:pt modelId="{1B58E0A4-85E0-8741-995C-91183D6111B6}" type="pres">
      <dgm:prSet presAssocID="{2B474D39-C34D-4C8F-A343-E0F2001442D3}" presName="Name0" presStyleCnt="0">
        <dgm:presLayoutVars>
          <dgm:dir/>
          <dgm:resizeHandles/>
        </dgm:presLayoutVars>
      </dgm:prSet>
      <dgm:spPr/>
      <dgm:t>
        <a:bodyPr/>
        <a:lstStyle/>
        <a:p>
          <a:endParaRPr lang="en-US"/>
        </a:p>
      </dgm:t>
    </dgm:pt>
    <dgm:pt modelId="{1EB95E30-F118-C446-81F7-5B3D54DE346B}" type="pres">
      <dgm:prSet presAssocID="{06AEA711-B05A-4267-A0FE-75C53BB9466E}" presName="compNode" presStyleCnt="0"/>
      <dgm:spPr/>
    </dgm:pt>
    <dgm:pt modelId="{4D1633C4-A97E-C84D-805A-34A5ADEE2C38}" type="pres">
      <dgm:prSet presAssocID="{06AEA711-B05A-4267-A0FE-75C53BB9466E}" presName="dummyConnPt" presStyleCnt="0"/>
      <dgm:spPr/>
    </dgm:pt>
    <dgm:pt modelId="{911B495D-4126-9E4F-9EFA-1BA1A832F8FB}" type="pres">
      <dgm:prSet presAssocID="{06AEA711-B05A-4267-A0FE-75C53BB9466E}" presName="node" presStyleLbl="node1" presStyleIdx="0" presStyleCnt="8">
        <dgm:presLayoutVars>
          <dgm:bulletEnabled val="1"/>
        </dgm:presLayoutVars>
      </dgm:prSet>
      <dgm:spPr/>
      <dgm:t>
        <a:bodyPr/>
        <a:lstStyle/>
        <a:p>
          <a:endParaRPr lang="en-US"/>
        </a:p>
      </dgm:t>
    </dgm:pt>
    <dgm:pt modelId="{1ECB42AB-26B9-324F-8E3E-F1535D0AB485}" type="pres">
      <dgm:prSet presAssocID="{9B6896FE-709A-4116-A9F8-6167DF93E9A9}" presName="sibTrans" presStyleLbl="bgSibTrans2D1" presStyleIdx="0" presStyleCnt="7"/>
      <dgm:spPr/>
      <dgm:t>
        <a:bodyPr/>
        <a:lstStyle/>
        <a:p>
          <a:endParaRPr lang="en-US"/>
        </a:p>
      </dgm:t>
    </dgm:pt>
    <dgm:pt modelId="{D7891F25-25AD-5A43-9B57-B1A22A3EF116}" type="pres">
      <dgm:prSet presAssocID="{98BECF0D-4F48-4B4D-9DE7-DB0361B7B01F}" presName="compNode" presStyleCnt="0"/>
      <dgm:spPr/>
    </dgm:pt>
    <dgm:pt modelId="{1D76FAE2-D905-1D4C-89CE-1DBC7DC1696D}" type="pres">
      <dgm:prSet presAssocID="{98BECF0D-4F48-4B4D-9DE7-DB0361B7B01F}" presName="dummyConnPt" presStyleCnt="0"/>
      <dgm:spPr/>
    </dgm:pt>
    <dgm:pt modelId="{6AA03197-B8D0-4F46-A787-E8EDB501C55D}" type="pres">
      <dgm:prSet presAssocID="{98BECF0D-4F48-4B4D-9DE7-DB0361B7B01F}" presName="node" presStyleLbl="node1" presStyleIdx="1" presStyleCnt="8">
        <dgm:presLayoutVars>
          <dgm:bulletEnabled val="1"/>
        </dgm:presLayoutVars>
      </dgm:prSet>
      <dgm:spPr/>
      <dgm:t>
        <a:bodyPr/>
        <a:lstStyle/>
        <a:p>
          <a:endParaRPr lang="en-US"/>
        </a:p>
      </dgm:t>
    </dgm:pt>
    <dgm:pt modelId="{9EC19F7E-949C-794A-9AAE-50B95A7B977D}" type="pres">
      <dgm:prSet presAssocID="{5E50A2CD-838D-4DE2-8CA3-F7C9D787978E}" presName="sibTrans" presStyleLbl="bgSibTrans2D1" presStyleIdx="1" presStyleCnt="7"/>
      <dgm:spPr/>
      <dgm:t>
        <a:bodyPr/>
        <a:lstStyle/>
        <a:p>
          <a:endParaRPr lang="en-US"/>
        </a:p>
      </dgm:t>
    </dgm:pt>
    <dgm:pt modelId="{9ADE999B-911E-294C-97E1-9DCB10779DFF}" type="pres">
      <dgm:prSet presAssocID="{85D9A085-9E7D-4C4B-BEBA-2CD8E24D77B5}" presName="compNode" presStyleCnt="0"/>
      <dgm:spPr/>
    </dgm:pt>
    <dgm:pt modelId="{0E4FC771-D113-EF41-A7EF-E9F0C7F8C6FF}" type="pres">
      <dgm:prSet presAssocID="{85D9A085-9E7D-4C4B-BEBA-2CD8E24D77B5}" presName="dummyConnPt" presStyleCnt="0"/>
      <dgm:spPr/>
    </dgm:pt>
    <dgm:pt modelId="{F32C0FC6-184E-4241-A6D3-1782DDC48FEA}" type="pres">
      <dgm:prSet presAssocID="{85D9A085-9E7D-4C4B-BEBA-2CD8E24D77B5}" presName="node" presStyleLbl="node1" presStyleIdx="2" presStyleCnt="8">
        <dgm:presLayoutVars>
          <dgm:bulletEnabled val="1"/>
        </dgm:presLayoutVars>
      </dgm:prSet>
      <dgm:spPr/>
      <dgm:t>
        <a:bodyPr/>
        <a:lstStyle/>
        <a:p>
          <a:endParaRPr lang="en-US"/>
        </a:p>
      </dgm:t>
    </dgm:pt>
    <dgm:pt modelId="{E26FFC9D-FD35-0E43-A5A9-12B06324213C}" type="pres">
      <dgm:prSet presAssocID="{6F6E6DF3-DFC5-4231-AD7F-11B3311627DA}" presName="sibTrans" presStyleLbl="bgSibTrans2D1" presStyleIdx="2" presStyleCnt="7"/>
      <dgm:spPr/>
      <dgm:t>
        <a:bodyPr/>
        <a:lstStyle/>
        <a:p>
          <a:endParaRPr lang="en-US"/>
        </a:p>
      </dgm:t>
    </dgm:pt>
    <dgm:pt modelId="{1F58D217-90FB-DF48-978D-712C77321174}" type="pres">
      <dgm:prSet presAssocID="{6AD10E40-4330-405E-BBA2-38765A867517}" presName="compNode" presStyleCnt="0"/>
      <dgm:spPr/>
    </dgm:pt>
    <dgm:pt modelId="{84013926-D951-3147-B591-ECCE38B5F9A7}" type="pres">
      <dgm:prSet presAssocID="{6AD10E40-4330-405E-BBA2-38765A867517}" presName="dummyConnPt" presStyleCnt="0"/>
      <dgm:spPr/>
    </dgm:pt>
    <dgm:pt modelId="{A2B4AA04-623C-494D-9DA4-DDD000281A69}" type="pres">
      <dgm:prSet presAssocID="{6AD10E40-4330-405E-BBA2-38765A867517}" presName="node" presStyleLbl="node1" presStyleIdx="3" presStyleCnt="8">
        <dgm:presLayoutVars>
          <dgm:bulletEnabled val="1"/>
        </dgm:presLayoutVars>
      </dgm:prSet>
      <dgm:spPr/>
      <dgm:t>
        <a:bodyPr/>
        <a:lstStyle/>
        <a:p>
          <a:endParaRPr lang="en-US"/>
        </a:p>
      </dgm:t>
    </dgm:pt>
    <dgm:pt modelId="{C44AFB7E-5ACC-FD49-BA59-5DD9A6BE1DD7}" type="pres">
      <dgm:prSet presAssocID="{8BDA1B46-E6EF-494F-840B-E36EF5243862}" presName="sibTrans" presStyleLbl="bgSibTrans2D1" presStyleIdx="3" presStyleCnt="7"/>
      <dgm:spPr/>
      <dgm:t>
        <a:bodyPr/>
        <a:lstStyle/>
        <a:p>
          <a:endParaRPr lang="en-US"/>
        </a:p>
      </dgm:t>
    </dgm:pt>
    <dgm:pt modelId="{43A5682E-CFE5-1842-8B12-5AFDE11CB0D4}" type="pres">
      <dgm:prSet presAssocID="{1DC6D202-6FBB-46B1-9D96-105E3D90451E}" presName="compNode" presStyleCnt="0"/>
      <dgm:spPr/>
    </dgm:pt>
    <dgm:pt modelId="{6B42BFFB-D3F8-DB48-A37A-1073036739B7}" type="pres">
      <dgm:prSet presAssocID="{1DC6D202-6FBB-46B1-9D96-105E3D90451E}" presName="dummyConnPt" presStyleCnt="0"/>
      <dgm:spPr/>
    </dgm:pt>
    <dgm:pt modelId="{71893A45-8BF4-D64C-9289-599E727F547A}" type="pres">
      <dgm:prSet presAssocID="{1DC6D202-6FBB-46B1-9D96-105E3D90451E}" presName="node" presStyleLbl="node1" presStyleIdx="4" presStyleCnt="8">
        <dgm:presLayoutVars>
          <dgm:bulletEnabled val="1"/>
        </dgm:presLayoutVars>
      </dgm:prSet>
      <dgm:spPr/>
      <dgm:t>
        <a:bodyPr/>
        <a:lstStyle/>
        <a:p>
          <a:endParaRPr lang="en-US"/>
        </a:p>
      </dgm:t>
    </dgm:pt>
    <dgm:pt modelId="{953B386C-F0BB-964C-A686-E0AF1BA08918}" type="pres">
      <dgm:prSet presAssocID="{7A09FB93-8086-4432-9182-90F4F2C3A4EE}" presName="sibTrans" presStyleLbl="bgSibTrans2D1" presStyleIdx="4" presStyleCnt="7"/>
      <dgm:spPr/>
      <dgm:t>
        <a:bodyPr/>
        <a:lstStyle/>
        <a:p>
          <a:endParaRPr lang="en-US"/>
        </a:p>
      </dgm:t>
    </dgm:pt>
    <dgm:pt modelId="{40FD63EC-01C0-A44C-9A26-82C64F3C2113}" type="pres">
      <dgm:prSet presAssocID="{EDB69387-1D14-4F66-8DDB-D46A1F36F9CA}" presName="compNode" presStyleCnt="0"/>
      <dgm:spPr/>
    </dgm:pt>
    <dgm:pt modelId="{3840D15C-C72B-7A47-A302-200606528F50}" type="pres">
      <dgm:prSet presAssocID="{EDB69387-1D14-4F66-8DDB-D46A1F36F9CA}" presName="dummyConnPt" presStyleCnt="0"/>
      <dgm:spPr/>
    </dgm:pt>
    <dgm:pt modelId="{22D88FBC-D1CC-CB47-AAC6-97936D849FDE}" type="pres">
      <dgm:prSet presAssocID="{EDB69387-1D14-4F66-8DDB-D46A1F36F9CA}" presName="node" presStyleLbl="node1" presStyleIdx="5" presStyleCnt="8">
        <dgm:presLayoutVars>
          <dgm:bulletEnabled val="1"/>
        </dgm:presLayoutVars>
      </dgm:prSet>
      <dgm:spPr/>
      <dgm:t>
        <a:bodyPr/>
        <a:lstStyle/>
        <a:p>
          <a:endParaRPr lang="en-US"/>
        </a:p>
      </dgm:t>
    </dgm:pt>
    <dgm:pt modelId="{D4DFA315-97D2-A242-ABA3-FA3389CE6279}" type="pres">
      <dgm:prSet presAssocID="{C3D99524-A8C1-4F8E-95C8-95694336B9ED}" presName="sibTrans" presStyleLbl="bgSibTrans2D1" presStyleIdx="5" presStyleCnt="7"/>
      <dgm:spPr/>
      <dgm:t>
        <a:bodyPr/>
        <a:lstStyle/>
        <a:p>
          <a:endParaRPr lang="en-US"/>
        </a:p>
      </dgm:t>
    </dgm:pt>
    <dgm:pt modelId="{3C662050-700C-DE46-8D7D-C21415896B71}" type="pres">
      <dgm:prSet presAssocID="{24BB7AD4-50DF-459F-8D9B-8B8A6E0C3B1E}" presName="compNode" presStyleCnt="0"/>
      <dgm:spPr/>
    </dgm:pt>
    <dgm:pt modelId="{D544ECB8-CB56-814D-82D1-483BF470379E}" type="pres">
      <dgm:prSet presAssocID="{24BB7AD4-50DF-459F-8D9B-8B8A6E0C3B1E}" presName="dummyConnPt" presStyleCnt="0"/>
      <dgm:spPr/>
    </dgm:pt>
    <dgm:pt modelId="{E0223508-4FB0-564B-8711-4B28775FB234}" type="pres">
      <dgm:prSet presAssocID="{24BB7AD4-50DF-459F-8D9B-8B8A6E0C3B1E}" presName="node" presStyleLbl="node1" presStyleIdx="6" presStyleCnt="8">
        <dgm:presLayoutVars>
          <dgm:bulletEnabled val="1"/>
        </dgm:presLayoutVars>
      </dgm:prSet>
      <dgm:spPr/>
      <dgm:t>
        <a:bodyPr/>
        <a:lstStyle/>
        <a:p>
          <a:endParaRPr lang="en-US"/>
        </a:p>
      </dgm:t>
    </dgm:pt>
    <dgm:pt modelId="{82C409D3-CC02-5F47-83AF-18F9487776D4}" type="pres">
      <dgm:prSet presAssocID="{256A8087-1F16-40E1-90D0-7CC8DADBBCB0}" presName="sibTrans" presStyleLbl="bgSibTrans2D1" presStyleIdx="6" presStyleCnt="7"/>
      <dgm:spPr/>
      <dgm:t>
        <a:bodyPr/>
        <a:lstStyle/>
        <a:p>
          <a:endParaRPr lang="en-US"/>
        </a:p>
      </dgm:t>
    </dgm:pt>
    <dgm:pt modelId="{9B25F9D9-7973-4B49-9BB5-28219826E761}" type="pres">
      <dgm:prSet presAssocID="{D4766051-9B4F-430C-B0E8-864AD7E3381F}" presName="compNode" presStyleCnt="0"/>
      <dgm:spPr/>
    </dgm:pt>
    <dgm:pt modelId="{D8E60CCB-AFCF-E245-91C9-BE60FF9722A8}" type="pres">
      <dgm:prSet presAssocID="{D4766051-9B4F-430C-B0E8-864AD7E3381F}" presName="dummyConnPt" presStyleCnt="0"/>
      <dgm:spPr/>
    </dgm:pt>
    <dgm:pt modelId="{64B4F36B-14C5-9044-8A0D-AAA9508F5431}" type="pres">
      <dgm:prSet presAssocID="{D4766051-9B4F-430C-B0E8-864AD7E3381F}" presName="node" presStyleLbl="node1" presStyleIdx="7" presStyleCnt="8">
        <dgm:presLayoutVars>
          <dgm:bulletEnabled val="1"/>
        </dgm:presLayoutVars>
      </dgm:prSet>
      <dgm:spPr/>
      <dgm:t>
        <a:bodyPr/>
        <a:lstStyle/>
        <a:p>
          <a:endParaRPr lang="en-US"/>
        </a:p>
      </dgm:t>
    </dgm:pt>
  </dgm:ptLst>
  <dgm:cxnLst>
    <dgm:cxn modelId="{01CE216B-C98F-4223-AD1C-5EF38A30283B}" srcId="{2B474D39-C34D-4C8F-A343-E0F2001442D3}" destId="{24BB7AD4-50DF-459F-8D9B-8B8A6E0C3B1E}" srcOrd="6" destOrd="0" parTransId="{EA326615-EE4C-47CF-8086-86DF13532395}" sibTransId="{256A8087-1F16-40E1-90D0-7CC8DADBBCB0}"/>
    <dgm:cxn modelId="{F642D135-4227-4E51-A34E-49D36CE2FB2D}" srcId="{2B474D39-C34D-4C8F-A343-E0F2001442D3}" destId="{98BECF0D-4F48-4B4D-9DE7-DB0361B7B01F}" srcOrd="1" destOrd="0" parTransId="{C99A1139-7A79-4958-9534-48CEB0CBE7B0}" sibTransId="{5E50A2CD-838D-4DE2-8CA3-F7C9D787978E}"/>
    <dgm:cxn modelId="{111F4E75-8572-40CB-98E8-823D5514FBDC}" srcId="{2B474D39-C34D-4C8F-A343-E0F2001442D3}" destId="{06AEA711-B05A-4267-A0FE-75C53BB9466E}" srcOrd="0" destOrd="0" parTransId="{AE1A5B75-CBA5-47CB-B2A7-225EF5A60B93}" sibTransId="{9B6896FE-709A-4116-A9F8-6167DF93E9A9}"/>
    <dgm:cxn modelId="{164C18A9-7F72-1042-817A-917A92E2C4D7}" type="presOf" srcId="{6F6E6DF3-DFC5-4231-AD7F-11B3311627DA}" destId="{E26FFC9D-FD35-0E43-A5A9-12B06324213C}" srcOrd="0" destOrd="0" presId="urn:microsoft.com/office/officeart/2005/8/layout/bProcess4"/>
    <dgm:cxn modelId="{DF628131-7AFD-964C-977C-A277DD236229}" type="presOf" srcId="{2B474D39-C34D-4C8F-A343-E0F2001442D3}" destId="{1B58E0A4-85E0-8741-995C-91183D6111B6}" srcOrd="0" destOrd="0" presId="urn:microsoft.com/office/officeart/2005/8/layout/bProcess4"/>
    <dgm:cxn modelId="{EFC14E25-1549-2041-97A3-C4D3260932D3}" type="presOf" srcId="{85D9A085-9E7D-4C4B-BEBA-2CD8E24D77B5}" destId="{F32C0FC6-184E-4241-A6D3-1782DDC48FEA}" srcOrd="0" destOrd="0" presId="urn:microsoft.com/office/officeart/2005/8/layout/bProcess4"/>
    <dgm:cxn modelId="{EB047245-39D5-A240-8EBE-0F88FE9DC4BA}" type="presOf" srcId="{C3D99524-A8C1-4F8E-95C8-95694336B9ED}" destId="{D4DFA315-97D2-A242-ABA3-FA3389CE6279}" srcOrd="0" destOrd="0" presId="urn:microsoft.com/office/officeart/2005/8/layout/bProcess4"/>
    <dgm:cxn modelId="{AAA4B19F-0AAB-4EB3-8430-4F65262814A3}" srcId="{2B474D39-C34D-4C8F-A343-E0F2001442D3}" destId="{6AD10E40-4330-405E-BBA2-38765A867517}" srcOrd="3" destOrd="0" parTransId="{6445DB00-A0C1-46B6-8956-056A523B3012}" sibTransId="{8BDA1B46-E6EF-494F-840B-E36EF5243862}"/>
    <dgm:cxn modelId="{48613B2A-C979-884A-B18E-D0DE60D722F2}" type="presOf" srcId="{24BB7AD4-50DF-459F-8D9B-8B8A6E0C3B1E}" destId="{E0223508-4FB0-564B-8711-4B28775FB234}" srcOrd="0" destOrd="0" presId="urn:microsoft.com/office/officeart/2005/8/layout/bProcess4"/>
    <dgm:cxn modelId="{BB121B67-FCB2-5146-96E6-9B5041EBAF66}" type="presOf" srcId="{D4766051-9B4F-430C-B0E8-864AD7E3381F}" destId="{64B4F36B-14C5-9044-8A0D-AAA9508F5431}" srcOrd="0" destOrd="0" presId="urn:microsoft.com/office/officeart/2005/8/layout/bProcess4"/>
    <dgm:cxn modelId="{62391B25-D845-4F10-9677-661E3604385E}" srcId="{2B474D39-C34D-4C8F-A343-E0F2001442D3}" destId="{85D9A085-9E7D-4C4B-BEBA-2CD8E24D77B5}" srcOrd="2" destOrd="0" parTransId="{C40FDC4F-F1DE-4946-8721-0CA3F385A229}" sibTransId="{6F6E6DF3-DFC5-4231-AD7F-11B3311627DA}"/>
    <dgm:cxn modelId="{546AE21B-71CF-4C46-B99F-D70356BBEB84}" type="presOf" srcId="{6AD10E40-4330-405E-BBA2-38765A867517}" destId="{A2B4AA04-623C-494D-9DA4-DDD000281A69}" srcOrd="0" destOrd="0" presId="urn:microsoft.com/office/officeart/2005/8/layout/bProcess4"/>
    <dgm:cxn modelId="{1EA4DEF9-AD8A-2F44-85B5-665216106F03}" type="presOf" srcId="{06AEA711-B05A-4267-A0FE-75C53BB9466E}" destId="{911B495D-4126-9E4F-9EFA-1BA1A832F8FB}" srcOrd="0" destOrd="0" presId="urn:microsoft.com/office/officeart/2005/8/layout/bProcess4"/>
    <dgm:cxn modelId="{ACF9A878-8F2B-7A4D-9A95-AA8A5AE438DC}" type="presOf" srcId="{EDB69387-1D14-4F66-8DDB-D46A1F36F9CA}" destId="{22D88FBC-D1CC-CB47-AAC6-97936D849FDE}" srcOrd="0" destOrd="0" presId="urn:microsoft.com/office/officeart/2005/8/layout/bProcess4"/>
    <dgm:cxn modelId="{AA84451B-86A4-6843-A00C-279195DFA779}" type="presOf" srcId="{1DC6D202-6FBB-46B1-9D96-105E3D90451E}" destId="{71893A45-8BF4-D64C-9289-599E727F547A}" srcOrd="0" destOrd="0" presId="urn:microsoft.com/office/officeart/2005/8/layout/bProcess4"/>
    <dgm:cxn modelId="{968FAF4C-62B1-BF4F-BE98-6B9107FD3FF5}" type="presOf" srcId="{256A8087-1F16-40E1-90D0-7CC8DADBBCB0}" destId="{82C409D3-CC02-5F47-83AF-18F9487776D4}" srcOrd="0" destOrd="0" presId="urn:microsoft.com/office/officeart/2005/8/layout/bProcess4"/>
    <dgm:cxn modelId="{989B47D6-2783-9841-A111-10F6F2330474}" type="presOf" srcId="{98BECF0D-4F48-4B4D-9DE7-DB0361B7B01F}" destId="{6AA03197-B8D0-4F46-A787-E8EDB501C55D}" srcOrd="0" destOrd="0" presId="urn:microsoft.com/office/officeart/2005/8/layout/bProcess4"/>
    <dgm:cxn modelId="{1F4D4449-D642-1047-A1C1-430357738725}" type="presOf" srcId="{5E50A2CD-838D-4DE2-8CA3-F7C9D787978E}" destId="{9EC19F7E-949C-794A-9AAE-50B95A7B977D}" srcOrd="0" destOrd="0" presId="urn:microsoft.com/office/officeart/2005/8/layout/bProcess4"/>
    <dgm:cxn modelId="{47DEFEFF-CC8F-F944-943C-4D3EF0FDE095}" type="presOf" srcId="{7A09FB93-8086-4432-9182-90F4F2C3A4EE}" destId="{953B386C-F0BB-964C-A686-E0AF1BA08918}" srcOrd="0" destOrd="0" presId="urn:microsoft.com/office/officeart/2005/8/layout/bProcess4"/>
    <dgm:cxn modelId="{5DDA9828-7E84-3A46-89D0-EE68C54BB7FF}" type="presOf" srcId="{9B6896FE-709A-4116-A9F8-6167DF93E9A9}" destId="{1ECB42AB-26B9-324F-8E3E-F1535D0AB485}" srcOrd="0" destOrd="0" presId="urn:microsoft.com/office/officeart/2005/8/layout/bProcess4"/>
    <dgm:cxn modelId="{7664DA9C-C3A5-419D-8B7B-603E033A6BD3}" srcId="{2B474D39-C34D-4C8F-A343-E0F2001442D3}" destId="{D4766051-9B4F-430C-B0E8-864AD7E3381F}" srcOrd="7" destOrd="0" parTransId="{BF6FAF71-6102-41B6-847B-9DFE741C1C19}" sibTransId="{B38208C7-C959-4C19-B91B-3F6F9F7E54EC}"/>
    <dgm:cxn modelId="{75FA687D-3A44-4CE2-9230-411078ED60E2}" srcId="{2B474D39-C34D-4C8F-A343-E0F2001442D3}" destId="{1DC6D202-6FBB-46B1-9D96-105E3D90451E}" srcOrd="4" destOrd="0" parTransId="{DF5C929A-1E8A-46DC-8D8D-6867B0A23FF1}" sibTransId="{7A09FB93-8086-4432-9182-90F4F2C3A4EE}"/>
    <dgm:cxn modelId="{9D0E85FF-779F-B744-943E-FAE92F0CDACC}" type="presOf" srcId="{8BDA1B46-E6EF-494F-840B-E36EF5243862}" destId="{C44AFB7E-5ACC-FD49-BA59-5DD9A6BE1DD7}" srcOrd="0" destOrd="0" presId="urn:microsoft.com/office/officeart/2005/8/layout/bProcess4"/>
    <dgm:cxn modelId="{36C21B5E-7E22-4AF3-8488-D349B0739121}" srcId="{2B474D39-C34D-4C8F-A343-E0F2001442D3}" destId="{EDB69387-1D14-4F66-8DDB-D46A1F36F9CA}" srcOrd="5" destOrd="0" parTransId="{AD27E481-E372-4A2B-B600-9A5D31E73B3C}" sibTransId="{C3D99524-A8C1-4F8E-95C8-95694336B9ED}"/>
    <dgm:cxn modelId="{A4091140-EF40-C942-BC5D-1E9B30A066F8}" type="presParOf" srcId="{1B58E0A4-85E0-8741-995C-91183D6111B6}" destId="{1EB95E30-F118-C446-81F7-5B3D54DE346B}" srcOrd="0" destOrd="0" presId="urn:microsoft.com/office/officeart/2005/8/layout/bProcess4"/>
    <dgm:cxn modelId="{428E424C-2263-084D-8A0C-0CB3C93A7D30}" type="presParOf" srcId="{1EB95E30-F118-C446-81F7-5B3D54DE346B}" destId="{4D1633C4-A97E-C84D-805A-34A5ADEE2C38}" srcOrd="0" destOrd="0" presId="urn:microsoft.com/office/officeart/2005/8/layout/bProcess4"/>
    <dgm:cxn modelId="{C02EB913-B103-EC4C-B9D2-6CA8C5581253}" type="presParOf" srcId="{1EB95E30-F118-C446-81F7-5B3D54DE346B}" destId="{911B495D-4126-9E4F-9EFA-1BA1A832F8FB}" srcOrd="1" destOrd="0" presId="urn:microsoft.com/office/officeart/2005/8/layout/bProcess4"/>
    <dgm:cxn modelId="{68148857-03DD-734C-B189-F0C56B4EF770}" type="presParOf" srcId="{1B58E0A4-85E0-8741-995C-91183D6111B6}" destId="{1ECB42AB-26B9-324F-8E3E-F1535D0AB485}" srcOrd="1" destOrd="0" presId="urn:microsoft.com/office/officeart/2005/8/layout/bProcess4"/>
    <dgm:cxn modelId="{2D15B37A-4551-684E-848E-C09AD06F54EB}" type="presParOf" srcId="{1B58E0A4-85E0-8741-995C-91183D6111B6}" destId="{D7891F25-25AD-5A43-9B57-B1A22A3EF116}" srcOrd="2" destOrd="0" presId="urn:microsoft.com/office/officeart/2005/8/layout/bProcess4"/>
    <dgm:cxn modelId="{47B0C5DD-E232-2342-A0F0-BDBA8FD38352}" type="presParOf" srcId="{D7891F25-25AD-5A43-9B57-B1A22A3EF116}" destId="{1D76FAE2-D905-1D4C-89CE-1DBC7DC1696D}" srcOrd="0" destOrd="0" presId="urn:microsoft.com/office/officeart/2005/8/layout/bProcess4"/>
    <dgm:cxn modelId="{F7D58504-6F98-9946-ABCD-E98942C75D07}" type="presParOf" srcId="{D7891F25-25AD-5A43-9B57-B1A22A3EF116}" destId="{6AA03197-B8D0-4F46-A787-E8EDB501C55D}" srcOrd="1" destOrd="0" presId="urn:microsoft.com/office/officeart/2005/8/layout/bProcess4"/>
    <dgm:cxn modelId="{4F2CFF92-6797-D742-88CC-552E0478553E}" type="presParOf" srcId="{1B58E0A4-85E0-8741-995C-91183D6111B6}" destId="{9EC19F7E-949C-794A-9AAE-50B95A7B977D}" srcOrd="3" destOrd="0" presId="urn:microsoft.com/office/officeart/2005/8/layout/bProcess4"/>
    <dgm:cxn modelId="{7C9B7824-6EAF-F34A-A157-6355ED1E83D0}" type="presParOf" srcId="{1B58E0A4-85E0-8741-995C-91183D6111B6}" destId="{9ADE999B-911E-294C-97E1-9DCB10779DFF}" srcOrd="4" destOrd="0" presId="urn:microsoft.com/office/officeart/2005/8/layout/bProcess4"/>
    <dgm:cxn modelId="{A388D757-CDB8-E641-B990-4D6EFC66E501}" type="presParOf" srcId="{9ADE999B-911E-294C-97E1-9DCB10779DFF}" destId="{0E4FC771-D113-EF41-A7EF-E9F0C7F8C6FF}" srcOrd="0" destOrd="0" presId="urn:microsoft.com/office/officeart/2005/8/layout/bProcess4"/>
    <dgm:cxn modelId="{84B044B6-A6D5-9F4C-80F1-F76A9036B2C7}" type="presParOf" srcId="{9ADE999B-911E-294C-97E1-9DCB10779DFF}" destId="{F32C0FC6-184E-4241-A6D3-1782DDC48FEA}" srcOrd="1" destOrd="0" presId="urn:microsoft.com/office/officeart/2005/8/layout/bProcess4"/>
    <dgm:cxn modelId="{C7E4AE58-BB26-EC4D-8F02-B5B620A269F2}" type="presParOf" srcId="{1B58E0A4-85E0-8741-995C-91183D6111B6}" destId="{E26FFC9D-FD35-0E43-A5A9-12B06324213C}" srcOrd="5" destOrd="0" presId="urn:microsoft.com/office/officeart/2005/8/layout/bProcess4"/>
    <dgm:cxn modelId="{CD2569C2-0A4D-3A48-B568-07CB9F0804B7}" type="presParOf" srcId="{1B58E0A4-85E0-8741-995C-91183D6111B6}" destId="{1F58D217-90FB-DF48-978D-712C77321174}" srcOrd="6" destOrd="0" presId="urn:microsoft.com/office/officeart/2005/8/layout/bProcess4"/>
    <dgm:cxn modelId="{F009D08E-CFA8-B540-B4EE-A3C4780582C2}" type="presParOf" srcId="{1F58D217-90FB-DF48-978D-712C77321174}" destId="{84013926-D951-3147-B591-ECCE38B5F9A7}" srcOrd="0" destOrd="0" presId="urn:microsoft.com/office/officeart/2005/8/layout/bProcess4"/>
    <dgm:cxn modelId="{A7312E00-9F64-6842-8081-28C2FBE2433D}" type="presParOf" srcId="{1F58D217-90FB-DF48-978D-712C77321174}" destId="{A2B4AA04-623C-494D-9DA4-DDD000281A69}" srcOrd="1" destOrd="0" presId="urn:microsoft.com/office/officeart/2005/8/layout/bProcess4"/>
    <dgm:cxn modelId="{A20E9389-B66D-8D4E-951E-316D199A883D}" type="presParOf" srcId="{1B58E0A4-85E0-8741-995C-91183D6111B6}" destId="{C44AFB7E-5ACC-FD49-BA59-5DD9A6BE1DD7}" srcOrd="7" destOrd="0" presId="urn:microsoft.com/office/officeart/2005/8/layout/bProcess4"/>
    <dgm:cxn modelId="{0518D958-441F-2746-86E5-5C0EFD49529E}" type="presParOf" srcId="{1B58E0A4-85E0-8741-995C-91183D6111B6}" destId="{43A5682E-CFE5-1842-8B12-5AFDE11CB0D4}" srcOrd="8" destOrd="0" presId="urn:microsoft.com/office/officeart/2005/8/layout/bProcess4"/>
    <dgm:cxn modelId="{7209016E-979B-F94C-B654-0BB08724B03C}" type="presParOf" srcId="{43A5682E-CFE5-1842-8B12-5AFDE11CB0D4}" destId="{6B42BFFB-D3F8-DB48-A37A-1073036739B7}" srcOrd="0" destOrd="0" presId="urn:microsoft.com/office/officeart/2005/8/layout/bProcess4"/>
    <dgm:cxn modelId="{344EBD47-C22B-EA4D-AFDC-0F06FD662C4F}" type="presParOf" srcId="{43A5682E-CFE5-1842-8B12-5AFDE11CB0D4}" destId="{71893A45-8BF4-D64C-9289-599E727F547A}" srcOrd="1" destOrd="0" presId="urn:microsoft.com/office/officeart/2005/8/layout/bProcess4"/>
    <dgm:cxn modelId="{117BF595-DEBC-2644-B981-C914548F9BF0}" type="presParOf" srcId="{1B58E0A4-85E0-8741-995C-91183D6111B6}" destId="{953B386C-F0BB-964C-A686-E0AF1BA08918}" srcOrd="9" destOrd="0" presId="urn:microsoft.com/office/officeart/2005/8/layout/bProcess4"/>
    <dgm:cxn modelId="{88D89CB9-84CF-1C4D-8C44-F84BC7BB1062}" type="presParOf" srcId="{1B58E0A4-85E0-8741-995C-91183D6111B6}" destId="{40FD63EC-01C0-A44C-9A26-82C64F3C2113}" srcOrd="10" destOrd="0" presId="urn:microsoft.com/office/officeart/2005/8/layout/bProcess4"/>
    <dgm:cxn modelId="{471B6C53-FF2A-7E48-ADC7-79ACD96C9455}" type="presParOf" srcId="{40FD63EC-01C0-A44C-9A26-82C64F3C2113}" destId="{3840D15C-C72B-7A47-A302-200606528F50}" srcOrd="0" destOrd="0" presId="urn:microsoft.com/office/officeart/2005/8/layout/bProcess4"/>
    <dgm:cxn modelId="{1E55262B-9CE1-4049-B601-71E4FF2B8B66}" type="presParOf" srcId="{40FD63EC-01C0-A44C-9A26-82C64F3C2113}" destId="{22D88FBC-D1CC-CB47-AAC6-97936D849FDE}" srcOrd="1" destOrd="0" presId="urn:microsoft.com/office/officeart/2005/8/layout/bProcess4"/>
    <dgm:cxn modelId="{A59467E4-C213-594F-8400-08E3ECAD2C94}" type="presParOf" srcId="{1B58E0A4-85E0-8741-995C-91183D6111B6}" destId="{D4DFA315-97D2-A242-ABA3-FA3389CE6279}" srcOrd="11" destOrd="0" presId="urn:microsoft.com/office/officeart/2005/8/layout/bProcess4"/>
    <dgm:cxn modelId="{62E120C4-18A0-9E4C-99C5-A1F505C3067D}" type="presParOf" srcId="{1B58E0A4-85E0-8741-995C-91183D6111B6}" destId="{3C662050-700C-DE46-8D7D-C21415896B71}" srcOrd="12" destOrd="0" presId="urn:microsoft.com/office/officeart/2005/8/layout/bProcess4"/>
    <dgm:cxn modelId="{9466E82B-97FC-B54A-BE8B-0CF97ACD7132}" type="presParOf" srcId="{3C662050-700C-DE46-8D7D-C21415896B71}" destId="{D544ECB8-CB56-814D-82D1-483BF470379E}" srcOrd="0" destOrd="0" presId="urn:microsoft.com/office/officeart/2005/8/layout/bProcess4"/>
    <dgm:cxn modelId="{B2AA93AB-A39B-4D49-B0D5-A1E3C40A820E}" type="presParOf" srcId="{3C662050-700C-DE46-8D7D-C21415896B71}" destId="{E0223508-4FB0-564B-8711-4B28775FB234}" srcOrd="1" destOrd="0" presId="urn:microsoft.com/office/officeart/2005/8/layout/bProcess4"/>
    <dgm:cxn modelId="{D31BA136-6590-6A4F-921B-59F7E30AC781}" type="presParOf" srcId="{1B58E0A4-85E0-8741-995C-91183D6111B6}" destId="{82C409D3-CC02-5F47-83AF-18F9487776D4}" srcOrd="13" destOrd="0" presId="urn:microsoft.com/office/officeart/2005/8/layout/bProcess4"/>
    <dgm:cxn modelId="{276013DD-1348-1C46-A0EE-140D9A28AC37}" type="presParOf" srcId="{1B58E0A4-85E0-8741-995C-91183D6111B6}" destId="{9B25F9D9-7973-4B49-9BB5-28219826E761}" srcOrd="14" destOrd="0" presId="urn:microsoft.com/office/officeart/2005/8/layout/bProcess4"/>
    <dgm:cxn modelId="{69F04CFF-ADD7-944E-BFBD-B275BE3F7221}" type="presParOf" srcId="{9B25F9D9-7973-4B49-9BB5-28219826E761}" destId="{D8E60CCB-AFCF-E245-91C9-BE60FF9722A8}" srcOrd="0" destOrd="0" presId="urn:microsoft.com/office/officeart/2005/8/layout/bProcess4"/>
    <dgm:cxn modelId="{CE5B02C5-7977-F045-ACB5-F00FDBAEEB66}" type="presParOf" srcId="{9B25F9D9-7973-4B49-9BB5-28219826E761}" destId="{64B4F36B-14C5-9044-8A0D-AAA9508F5431}"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74D39-C34D-4C8F-A343-E0F2001442D3}" type="doc">
      <dgm:prSet loTypeId="urn:microsoft.com/office/officeart/2005/8/layout/bProcess4" loCatId="" qsTypeId="urn:microsoft.com/office/officeart/2005/8/quickstyle/simple1" qsCatId="simple" csTypeId="urn:microsoft.com/office/officeart/2005/8/colors/colorful1#7" csCatId="colorful" phldr="1"/>
      <dgm:spPr/>
      <dgm:t>
        <a:bodyPr/>
        <a:lstStyle/>
        <a:p>
          <a:endParaRPr lang="it-IT"/>
        </a:p>
      </dgm:t>
    </dgm:pt>
    <dgm:pt modelId="{06AEA711-B05A-4267-A0FE-75C53BB9466E}">
      <dgm:prSet phldrT="[Testo]" custT="1"/>
      <dgm:spPr/>
      <dgm:t>
        <a:bodyPr/>
        <a:lstStyle/>
        <a:p>
          <a:r>
            <a:rPr lang="tr-TR" sz="1600" b="1" dirty="0" smtClean="0">
              <a:latin typeface="Century Gothic" pitchFamily="34" charset="0"/>
            </a:rPr>
            <a:t>Önceki deneyim</a:t>
          </a:r>
          <a:endParaRPr lang="en-GB" sz="1600" b="1" noProof="0" dirty="0">
            <a:latin typeface="Century Gothic" pitchFamily="34" charset="0"/>
          </a:endParaRPr>
        </a:p>
      </dgm:t>
    </dgm:pt>
    <dgm:pt modelId="{AE1A5B75-CBA5-47CB-B2A7-225EF5A60B93}" type="parTrans" cxnId="{111F4E75-8572-40CB-98E8-823D5514FBDC}">
      <dgm:prSet/>
      <dgm:spPr/>
      <dgm:t>
        <a:bodyPr/>
        <a:lstStyle/>
        <a:p>
          <a:endParaRPr lang="it-IT">
            <a:latin typeface="Century Gothic" pitchFamily="34" charset="0"/>
          </a:endParaRPr>
        </a:p>
      </dgm:t>
    </dgm:pt>
    <dgm:pt modelId="{9B6896FE-709A-4116-A9F8-6167DF93E9A9}" type="sibTrans" cxnId="{111F4E75-8572-40CB-98E8-823D5514FBDC}">
      <dgm:prSet/>
      <dgm:spPr/>
      <dgm:t>
        <a:bodyPr/>
        <a:lstStyle/>
        <a:p>
          <a:endParaRPr lang="it-IT">
            <a:latin typeface="Century Gothic" pitchFamily="34" charset="0"/>
          </a:endParaRPr>
        </a:p>
      </dgm:t>
    </dgm:pt>
    <dgm:pt modelId="{98BECF0D-4F48-4B4D-9DE7-DB0361B7B01F}">
      <dgm:prSet phldrT="[Testo]" custT="1"/>
      <dgm:spPr/>
      <dgm:t>
        <a:bodyPr/>
        <a:lstStyle/>
        <a:p>
          <a:r>
            <a:rPr lang="tr-TR" sz="1600" b="1" noProof="0" dirty="0" smtClean="0">
              <a:latin typeface="Century Gothic" pitchFamily="34" charset="0"/>
            </a:rPr>
            <a:t>Dil</a:t>
          </a:r>
          <a:endParaRPr lang="en-GB" sz="1600" b="1" noProof="0" dirty="0">
            <a:latin typeface="Century Gothic" pitchFamily="34" charset="0"/>
          </a:endParaRPr>
        </a:p>
      </dgm:t>
    </dgm:pt>
    <dgm:pt modelId="{C99A1139-7A79-4958-9534-48CEB0CBE7B0}" type="parTrans" cxnId="{F642D135-4227-4E51-A34E-49D36CE2FB2D}">
      <dgm:prSet/>
      <dgm:spPr/>
      <dgm:t>
        <a:bodyPr/>
        <a:lstStyle/>
        <a:p>
          <a:endParaRPr lang="it-IT">
            <a:latin typeface="Century Gothic" pitchFamily="34" charset="0"/>
          </a:endParaRPr>
        </a:p>
      </dgm:t>
    </dgm:pt>
    <dgm:pt modelId="{5E50A2CD-838D-4DE2-8CA3-F7C9D787978E}" type="sibTrans" cxnId="{F642D135-4227-4E51-A34E-49D36CE2FB2D}">
      <dgm:prSet/>
      <dgm:spPr/>
      <dgm:t>
        <a:bodyPr/>
        <a:lstStyle/>
        <a:p>
          <a:endParaRPr lang="it-IT">
            <a:latin typeface="Century Gothic" pitchFamily="34" charset="0"/>
          </a:endParaRPr>
        </a:p>
      </dgm:t>
    </dgm:pt>
    <dgm:pt modelId="{85D9A085-9E7D-4C4B-BEBA-2CD8E24D77B5}">
      <dgm:prSet phldrT="[Testo]" custT="1"/>
      <dgm:spPr/>
      <dgm:t>
        <a:bodyPr/>
        <a:lstStyle/>
        <a:p>
          <a:r>
            <a:rPr lang="tr-TR" sz="1600" b="1" noProof="0" dirty="0" smtClean="0">
              <a:latin typeface="Century Gothic" pitchFamily="34" charset="0"/>
            </a:rPr>
            <a:t>Çalışma Biçimi</a:t>
          </a:r>
          <a:endParaRPr lang="en-GB" sz="1600" b="1" noProof="0" dirty="0">
            <a:latin typeface="Century Gothic" pitchFamily="34" charset="0"/>
          </a:endParaRPr>
        </a:p>
      </dgm:t>
    </dgm:pt>
    <dgm:pt modelId="{C40FDC4F-F1DE-4946-8721-0CA3F385A229}" type="parTrans" cxnId="{62391B25-D845-4F10-9677-661E3604385E}">
      <dgm:prSet/>
      <dgm:spPr/>
      <dgm:t>
        <a:bodyPr/>
        <a:lstStyle/>
        <a:p>
          <a:endParaRPr lang="it-IT">
            <a:latin typeface="Century Gothic" pitchFamily="34" charset="0"/>
          </a:endParaRPr>
        </a:p>
      </dgm:t>
    </dgm:pt>
    <dgm:pt modelId="{6F6E6DF3-DFC5-4231-AD7F-11B3311627DA}" type="sibTrans" cxnId="{62391B25-D845-4F10-9677-661E3604385E}">
      <dgm:prSet/>
      <dgm:spPr/>
      <dgm:t>
        <a:bodyPr/>
        <a:lstStyle/>
        <a:p>
          <a:endParaRPr lang="it-IT">
            <a:latin typeface="Century Gothic" pitchFamily="34" charset="0"/>
          </a:endParaRPr>
        </a:p>
      </dgm:t>
    </dgm:pt>
    <dgm:pt modelId="{6AD10E40-4330-405E-BBA2-38765A867517}">
      <dgm:prSet phldrT="[Testo]" custT="1"/>
      <dgm:spPr/>
      <dgm:t>
        <a:bodyPr/>
        <a:lstStyle/>
        <a:p>
          <a:r>
            <a:rPr lang="tr-TR" sz="1600" b="1" noProof="0" dirty="0" smtClean="0">
              <a:latin typeface="Century Gothic" pitchFamily="34" charset="0"/>
            </a:rPr>
            <a:t>Farklı Yapılar</a:t>
          </a:r>
          <a:endParaRPr lang="en-GB" sz="1600" b="1" noProof="0" dirty="0">
            <a:latin typeface="Century Gothic" pitchFamily="34" charset="0"/>
          </a:endParaRPr>
        </a:p>
      </dgm:t>
    </dgm:pt>
    <dgm:pt modelId="{6445DB00-A0C1-46B6-8956-056A523B3012}" type="parTrans" cxnId="{AAA4B19F-0AAB-4EB3-8430-4F65262814A3}">
      <dgm:prSet/>
      <dgm:spPr/>
      <dgm:t>
        <a:bodyPr/>
        <a:lstStyle/>
        <a:p>
          <a:endParaRPr lang="it-IT">
            <a:latin typeface="Century Gothic" pitchFamily="34" charset="0"/>
          </a:endParaRPr>
        </a:p>
      </dgm:t>
    </dgm:pt>
    <dgm:pt modelId="{8BDA1B46-E6EF-494F-840B-E36EF5243862}" type="sibTrans" cxnId="{AAA4B19F-0AAB-4EB3-8430-4F65262814A3}">
      <dgm:prSet/>
      <dgm:spPr/>
      <dgm:t>
        <a:bodyPr/>
        <a:lstStyle/>
        <a:p>
          <a:endParaRPr lang="it-IT">
            <a:latin typeface="Century Gothic" pitchFamily="34" charset="0"/>
          </a:endParaRPr>
        </a:p>
      </dgm:t>
    </dgm:pt>
    <dgm:pt modelId="{1DC6D202-6FBB-46B1-9D96-105E3D90451E}">
      <dgm:prSet phldrT="[Testo]" custT="1"/>
      <dgm:spPr/>
      <dgm:t>
        <a:bodyPr/>
        <a:lstStyle/>
        <a:p>
          <a:r>
            <a:rPr lang="tr-TR" sz="1600" b="1" noProof="0" dirty="0" smtClean="0">
              <a:latin typeface="Century Gothic" pitchFamily="34" charset="0"/>
            </a:rPr>
            <a:t>Karar alma süreci</a:t>
          </a:r>
          <a:endParaRPr lang="en-GB" sz="1600" b="1" noProof="0" dirty="0">
            <a:latin typeface="Century Gothic" pitchFamily="34" charset="0"/>
          </a:endParaRPr>
        </a:p>
      </dgm:t>
    </dgm:pt>
    <dgm:pt modelId="{DF5C929A-1E8A-46DC-8D8D-6867B0A23FF1}" type="parTrans" cxnId="{75FA687D-3A44-4CE2-9230-411078ED60E2}">
      <dgm:prSet/>
      <dgm:spPr/>
      <dgm:t>
        <a:bodyPr/>
        <a:lstStyle/>
        <a:p>
          <a:endParaRPr lang="it-IT">
            <a:latin typeface="Century Gothic" pitchFamily="34" charset="0"/>
          </a:endParaRPr>
        </a:p>
      </dgm:t>
    </dgm:pt>
    <dgm:pt modelId="{7A09FB93-8086-4432-9182-90F4F2C3A4EE}" type="sibTrans" cxnId="{75FA687D-3A44-4CE2-9230-411078ED60E2}">
      <dgm:prSet/>
      <dgm:spPr/>
      <dgm:t>
        <a:bodyPr/>
        <a:lstStyle/>
        <a:p>
          <a:endParaRPr lang="it-IT">
            <a:latin typeface="Century Gothic" pitchFamily="34" charset="0"/>
          </a:endParaRPr>
        </a:p>
      </dgm:t>
    </dgm:pt>
    <dgm:pt modelId="{EDB69387-1D14-4F66-8DDB-D46A1F36F9CA}">
      <dgm:prSet phldrT="[Testo]" custT="1"/>
      <dgm:spPr/>
      <dgm:t>
        <a:bodyPr/>
        <a:lstStyle/>
        <a:p>
          <a:r>
            <a:rPr lang="tr-TR" sz="1600" b="1" noProof="0" dirty="0" smtClean="0">
              <a:latin typeface="Century Gothic" pitchFamily="34" charset="0"/>
            </a:rPr>
            <a:t>Kültür</a:t>
          </a:r>
          <a:endParaRPr lang="en-GB" sz="1600" b="1" noProof="0" dirty="0">
            <a:latin typeface="Century Gothic" pitchFamily="34" charset="0"/>
          </a:endParaRPr>
        </a:p>
      </dgm:t>
    </dgm:pt>
    <dgm:pt modelId="{AD27E481-E372-4A2B-B600-9A5D31E73B3C}" type="parTrans" cxnId="{36C21B5E-7E22-4AF3-8488-D349B0739121}">
      <dgm:prSet/>
      <dgm:spPr/>
      <dgm:t>
        <a:bodyPr/>
        <a:lstStyle/>
        <a:p>
          <a:endParaRPr lang="it-IT">
            <a:latin typeface="Century Gothic" pitchFamily="34" charset="0"/>
          </a:endParaRPr>
        </a:p>
      </dgm:t>
    </dgm:pt>
    <dgm:pt modelId="{C3D99524-A8C1-4F8E-95C8-95694336B9ED}" type="sibTrans" cxnId="{36C21B5E-7E22-4AF3-8488-D349B0739121}">
      <dgm:prSet/>
      <dgm:spPr/>
      <dgm:t>
        <a:bodyPr/>
        <a:lstStyle/>
        <a:p>
          <a:endParaRPr lang="it-IT">
            <a:latin typeface="Century Gothic" pitchFamily="34" charset="0"/>
          </a:endParaRPr>
        </a:p>
      </dgm:t>
    </dgm:pt>
    <dgm:pt modelId="{24BB7AD4-50DF-459F-8D9B-8B8A6E0C3B1E}">
      <dgm:prSet phldrT="[Testo]" custT="1"/>
      <dgm:spPr/>
      <dgm:t>
        <a:bodyPr/>
        <a:lstStyle/>
        <a:p>
          <a:r>
            <a:rPr lang="tr-TR" sz="1600" b="1" noProof="0" dirty="0" smtClean="0">
              <a:latin typeface="Century Gothic" pitchFamily="34" charset="0"/>
            </a:rPr>
            <a:t>İnanç Sistemleri</a:t>
          </a:r>
          <a:endParaRPr lang="en-GB" sz="1600" b="1" noProof="0" dirty="0">
            <a:latin typeface="Century Gothic" pitchFamily="34" charset="0"/>
          </a:endParaRPr>
        </a:p>
      </dgm:t>
    </dgm:pt>
    <dgm:pt modelId="{EA326615-EE4C-47CF-8086-86DF13532395}" type="parTrans" cxnId="{01CE216B-C98F-4223-AD1C-5EF38A30283B}">
      <dgm:prSet/>
      <dgm:spPr/>
      <dgm:t>
        <a:bodyPr/>
        <a:lstStyle/>
        <a:p>
          <a:endParaRPr lang="it-IT">
            <a:latin typeface="Century Gothic" pitchFamily="34" charset="0"/>
          </a:endParaRPr>
        </a:p>
      </dgm:t>
    </dgm:pt>
    <dgm:pt modelId="{256A8087-1F16-40E1-90D0-7CC8DADBBCB0}" type="sibTrans" cxnId="{01CE216B-C98F-4223-AD1C-5EF38A30283B}">
      <dgm:prSet/>
      <dgm:spPr/>
      <dgm:t>
        <a:bodyPr/>
        <a:lstStyle/>
        <a:p>
          <a:endParaRPr lang="it-IT">
            <a:latin typeface="Century Gothic" pitchFamily="34" charset="0"/>
          </a:endParaRPr>
        </a:p>
      </dgm:t>
    </dgm:pt>
    <dgm:pt modelId="{D4766051-9B4F-430C-B0E8-864AD7E3381F}">
      <dgm:prSet phldrT="[Testo]" custT="1"/>
      <dgm:spPr/>
      <dgm:t>
        <a:bodyPr/>
        <a:lstStyle/>
        <a:p>
          <a:r>
            <a:rPr lang="tr-TR" sz="1600" b="1" noProof="0" dirty="0" smtClean="0">
              <a:latin typeface="Century Gothic" pitchFamily="34" charset="0"/>
            </a:rPr>
            <a:t>Kurallar ve Usuller</a:t>
          </a:r>
          <a:endParaRPr lang="en-GB" sz="1600" b="1" noProof="0" dirty="0">
            <a:latin typeface="Century Gothic" pitchFamily="34" charset="0"/>
          </a:endParaRPr>
        </a:p>
      </dgm:t>
    </dgm:pt>
    <dgm:pt modelId="{BF6FAF71-6102-41B6-847B-9DFE741C1C19}" type="parTrans" cxnId="{7664DA9C-C3A5-419D-8B7B-603E033A6BD3}">
      <dgm:prSet/>
      <dgm:spPr/>
      <dgm:t>
        <a:bodyPr/>
        <a:lstStyle/>
        <a:p>
          <a:endParaRPr lang="it-IT">
            <a:latin typeface="Century Gothic" pitchFamily="34" charset="0"/>
          </a:endParaRPr>
        </a:p>
      </dgm:t>
    </dgm:pt>
    <dgm:pt modelId="{B38208C7-C959-4C19-B91B-3F6F9F7E54EC}" type="sibTrans" cxnId="{7664DA9C-C3A5-419D-8B7B-603E033A6BD3}">
      <dgm:prSet/>
      <dgm:spPr/>
      <dgm:t>
        <a:bodyPr/>
        <a:lstStyle/>
        <a:p>
          <a:endParaRPr lang="it-IT">
            <a:latin typeface="Century Gothic" pitchFamily="34" charset="0"/>
          </a:endParaRPr>
        </a:p>
      </dgm:t>
    </dgm:pt>
    <dgm:pt modelId="{1B58E0A4-85E0-8741-995C-91183D6111B6}" type="pres">
      <dgm:prSet presAssocID="{2B474D39-C34D-4C8F-A343-E0F2001442D3}" presName="Name0" presStyleCnt="0">
        <dgm:presLayoutVars>
          <dgm:dir/>
          <dgm:resizeHandles/>
        </dgm:presLayoutVars>
      </dgm:prSet>
      <dgm:spPr/>
      <dgm:t>
        <a:bodyPr/>
        <a:lstStyle/>
        <a:p>
          <a:endParaRPr lang="en-US"/>
        </a:p>
      </dgm:t>
    </dgm:pt>
    <dgm:pt modelId="{1EB95E30-F118-C446-81F7-5B3D54DE346B}" type="pres">
      <dgm:prSet presAssocID="{06AEA711-B05A-4267-A0FE-75C53BB9466E}" presName="compNode" presStyleCnt="0"/>
      <dgm:spPr/>
    </dgm:pt>
    <dgm:pt modelId="{4D1633C4-A97E-C84D-805A-34A5ADEE2C38}" type="pres">
      <dgm:prSet presAssocID="{06AEA711-B05A-4267-A0FE-75C53BB9466E}" presName="dummyConnPt" presStyleCnt="0"/>
      <dgm:spPr/>
    </dgm:pt>
    <dgm:pt modelId="{911B495D-4126-9E4F-9EFA-1BA1A832F8FB}" type="pres">
      <dgm:prSet presAssocID="{06AEA711-B05A-4267-A0FE-75C53BB9466E}" presName="node" presStyleLbl="node1" presStyleIdx="0" presStyleCnt="8">
        <dgm:presLayoutVars>
          <dgm:bulletEnabled val="1"/>
        </dgm:presLayoutVars>
      </dgm:prSet>
      <dgm:spPr/>
      <dgm:t>
        <a:bodyPr/>
        <a:lstStyle/>
        <a:p>
          <a:endParaRPr lang="en-US"/>
        </a:p>
      </dgm:t>
    </dgm:pt>
    <dgm:pt modelId="{1ECB42AB-26B9-324F-8E3E-F1535D0AB485}" type="pres">
      <dgm:prSet presAssocID="{9B6896FE-709A-4116-A9F8-6167DF93E9A9}" presName="sibTrans" presStyleLbl="bgSibTrans2D1" presStyleIdx="0" presStyleCnt="7"/>
      <dgm:spPr/>
      <dgm:t>
        <a:bodyPr/>
        <a:lstStyle/>
        <a:p>
          <a:endParaRPr lang="en-US"/>
        </a:p>
      </dgm:t>
    </dgm:pt>
    <dgm:pt modelId="{D7891F25-25AD-5A43-9B57-B1A22A3EF116}" type="pres">
      <dgm:prSet presAssocID="{98BECF0D-4F48-4B4D-9DE7-DB0361B7B01F}" presName="compNode" presStyleCnt="0"/>
      <dgm:spPr/>
    </dgm:pt>
    <dgm:pt modelId="{1D76FAE2-D905-1D4C-89CE-1DBC7DC1696D}" type="pres">
      <dgm:prSet presAssocID="{98BECF0D-4F48-4B4D-9DE7-DB0361B7B01F}" presName="dummyConnPt" presStyleCnt="0"/>
      <dgm:spPr/>
    </dgm:pt>
    <dgm:pt modelId="{6AA03197-B8D0-4F46-A787-E8EDB501C55D}" type="pres">
      <dgm:prSet presAssocID="{98BECF0D-4F48-4B4D-9DE7-DB0361B7B01F}" presName="node" presStyleLbl="node1" presStyleIdx="1" presStyleCnt="8">
        <dgm:presLayoutVars>
          <dgm:bulletEnabled val="1"/>
        </dgm:presLayoutVars>
      </dgm:prSet>
      <dgm:spPr/>
      <dgm:t>
        <a:bodyPr/>
        <a:lstStyle/>
        <a:p>
          <a:endParaRPr lang="en-US"/>
        </a:p>
      </dgm:t>
    </dgm:pt>
    <dgm:pt modelId="{9EC19F7E-949C-794A-9AAE-50B95A7B977D}" type="pres">
      <dgm:prSet presAssocID="{5E50A2CD-838D-4DE2-8CA3-F7C9D787978E}" presName="sibTrans" presStyleLbl="bgSibTrans2D1" presStyleIdx="1" presStyleCnt="7"/>
      <dgm:spPr/>
      <dgm:t>
        <a:bodyPr/>
        <a:lstStyle/>
        <a:p>
          <a:endParaRPr lang="en-US"/>
        </a:p>
      </dgm:t>
    </dgm:pt>
    <dgm:pt modelId="{9ADE999B-911E-294C-97E1-9DCB10779DFF}" type="pres">
      <dgm:prSet presAssocID="{85D9A085-9E7D-4C4B-BEBA-2CD8E24D77B5}" presName="compNode" presStyleCnt="0"/>
      <dgm:spPr/>
    </dgm:pt>
    <dgm:pt modelId="{0E4FC771-D113-EF41-A7EF-E9F0C7F8C6FF}" type="pres">
      <dgm:prSet presAssocID="{85D9A085-9E7D-4C4B-BEBA-2CD8E24D77B5}" presName="dummyConnPt" presStyleCnt="0"/>
      <dgm:spPr/>
    </dgm:pt>
    <dgm:pt modelId="{F32C0FC6-184E-4241-A6D3-1782DDC48FEA}" type="pres">
      <dgm:prSet presAssocID="{85D9A085-9E7D-4C4B-BEBA-2CD8E24D77B5}" presName="node" presStyleLbl="node1" presStyleIdx="2" presStyleCnt="8">
        <dgm:presLayoutVars>
          <dgm:bulletEnabled val="1"/>
        </dgm:presLayoutVars>
      </dgm:prSet>
      <dgm:spPr/>
      <dgm:t>
        <a:bodyPr/>
        <a:lstStyle/>
        <a:p>
          <a:endParaRPr lang="en-US"/>
        </a:p>
      </dgm:t>
    </dgm:pt>
    <dgm:pt modelId="{E26FFC9D-FD35-0E43-A5A9-12B06324213C}" type="pres">
      <dgm:prSet presAssocID="{6F6E6DF3-DFC5-4231-AD7F-11B3311627DA}" presName="sibTrans" presStyleLbl="bgSibTrans2D1" presStyleIdx="2" presStyleCnt="7"/>
      <dgm:spPr/>
      <dgm:t>
        <a:bodyPr/>
        <a:lstStyle/>
        <a:p>
          <a:endParaRPr lang="en-US"/>
        </a:p>
      </dgm:t>
    </dgm:pt>
    <dgm:pt modelId="{1F58D217-90FB-DF48-978D-712C77321174}" type="pres">
      <dgm:prSet presAssocID="{6AD10E40-4330-405E-BBA2-38765A867517}" presName="compNode" presStyleCnt="0"/>
      <dgm:spPr/>
    </dgm:pt>
    <dgm:pt modelId="{84013926-D951-3147-B591-ECCE38B5F9A7}" type="pres">
      <dgm:prSet presAssocID="{6AD10E40-4330-405E-BBA2-38765A867517}" presName="dummyConnPt" presStyleCnt="0"/>
      <dgm:spPr/>
    </dgm:pt>
    <dgm:pt modelId="{A2B4AA04-623C-494D-9DA4-DDD000281A69}" type="pres">
      <dgm:prSet presAssocID="{6AD10E40-4330-405E-BBA2-38765A867517}" presName="node" presStyleLbl="node1" presStyleIdx="3" presStyleCnt="8">
        <dgm:presLayoutVars>
          <dgm:bulletEnabled val="1"/>
        </dgm:presLayoutVars>
      </dgm:prSet>
      <dgm:spPr/>
      <dgm:t>
        <a:bodyPr/>
        <a:lstStyle/>
        <a:p>
          <a:endParaRPr lang="en-US"/>
        </a:p>
      </dgm:t>
    </dgm:pt>
    <dgm:pt modelId="{C44AFB7E-5ACC-FD49-BA59-5DD9A6BE1DD7}" type="pres">
      <dgm:prSet presAssocID="{8BDA1B46-E6EF-494F-840B-E36EF5243862}" presName="sibTrans" presStyleLbl="bgSibTrans2D1" presStyleIdx="3" presStyleCnt="7"/>
      <dgm:spPr/>
      <dgm:t>
        <a:bodyPr/>
        <a:lstStyle/>
        <a:p>
          <a:endParaRPr lang="en-US"/>
        </a:p>
      </dgm:t>
    </dgm:pt>
    <dgm:pt modelId="{43A5682E-CFE5-1842-8B12-5AFDE11CB0D4}" type="pres">
      <dgm:prSet presAssocID="{1DC6D202-6FBB-46B1-9D96-105E3D90451E}" presName="compNode" presStyleCnt="0"/>
      <dgm:spPr/>
    </dgm:pt>
    <dgm:pt modelId="{6B42BFFB-D3F8-DB48-A37A-1073036739B7}" type="pres">
      <dgm:prSet presAssocID="{1DC6D202-6FBB-46B1-9D96-105E3D90451E}" presName="dummyConnPt" presStyleCnt="0"/>
      <dgm:spPr/>
    </dgm:pt>
    <dgm:pt modelId="{71893A45-8BF4-D64C-9289-599E727F547A}" type="pres">
      <dgm:prSet presAssocID="{1DC6D202-6FBB-46B1-9D96-105E3D90451E}" presName="node" presStyleLbl="node1" presStyleIdx="4" presStyleCnt="8">
        <dgm:presLayoutVars>
          <dgm:bulletEnabled val="1"/>
        </dgm:presLayoutVars>
      </dgm:prSet>
      <dgm:spPr/>
      <dgm:t>
        <a:bodyPr/>
        <a:lstStyle/>
        <a:p>
          <a:endParaRPr lang="en-US"/>
        </a:p>
      </dgm:t>
    </dgm:pt>
    <dgm:pt modelId="{953B386C-F0BB-964C-A686-E0AF1BA08918}" type="pres">
      <dgm:prSet presAssocID="{7A09FB93-8086-4432-9182-90F4F2C3A4EE}" presName="sibTrans" presStyleLbl="bgSibTrans2D1" presStyleIdx="4" presStyleCnt="7"/>
      <dgm:spPr/>
      <dgm:t>
        <a:bodyPr/>
        <a:lstStyle/>
        <a:p>
          <a:endParaRPr lang="en-US"/>
        </a:p>
      </dgm:t>
    </dgm:pt>
    <dgm:pt modelId="{40FD63EC-01C0-A44C-9A26-82C64F3C2113}" type="pres">
      <dgm:prSet presAssocID="{EDB69387-1D14-4F66-8DDB-D46A1F36F9CA}" presName="compNode" presStyleCnt="0"/>
      <dgm:spPr/>
    </dgm:pt>
    <dgm:pt modelId="{3840D15C-C72B-7A47-A302-200606528F50}" type="pres">
      <dgm:prSet presAssocID="{EDB69387-1D14-4F66-8DDB-D46A1F36F9CA}" presName="dummyConnPt" presStyleCnt="0"/>
      <dgm:spPr/>
    </dgm:pt>
    <dgm:pt modelId="{22D88FBC-D1CC-CB47-AAC6-97936D849FDE}" type="pres">
      <dgm:prSet presAssocID="{EDB69387-1D14-4F66-8DDB-D46A1F36F9CA}" presName="node" presStyleLbl="node1" presStyleIdx="5" presStyleCnt="8">
        <dgm:presLayoutVars>
          <dgm:bulletEnabled val="1"/>
        </dgm:presLayoutVars>
      </dgm:prSet>
      <dgm:spPr/>
      <dgm:t>
        <a:bodyPr/>
        <a:lstStyle/>
        <a:p>
          <a:endParaRPr lang="en-US"/>
        </a:p>
      </dgm:t>
    </dgm:pt>
    <dgm:pt modelId="{D4DFA315-97D2-A242-ABA3-FA3389CE6279}" type="pres">
      <dgm:prSet presAssocID="{C3D99524-A8C1-4F8E-95C8-95694336B9ED}" presName="sibTrans" presStyleLbl="bgSibTrans2D1" presStyleIdx="5" presStyleCnt="7"/>
      <dgm:spPr/>
      <dgm:t>
        <a:bodyPr/>
        <a:lstStyle/>
        <a:p>
          <a:endParaRPr lang="en-US"/>
        </a:p>
      </dgm:t>
    </dgm:pt>
    <dgm:pt modelId="{3C662050-700C-DE46-8D7D-C21415896B71}" type="pres">
      <dgm:prSet presAssocID="{24BB7AD4-50DF-459F-8D9B-8B8A6E0C3B1E}" presName="compNode" presStyleCnt="0"/>
      <dgm:spPr/>
    </dgm:pt>
    <dgm:pt modelId="{D544ECB8-CB56-814D-82D1-483BF470379E}" type="pres">
      <dgm:prSet presAssocID="{24BB7AD4-50DF-459F-8D9B-8B8A6E0C3B1E}" presName="dummyConnPt" presStyleCnt="0"/>
      <dgm:spPr/>
    </dgm:pt>
    <dgm:pt modelId="{E0223508-4FB0-564B-8711-4B28775FB234}" type="pres">
      <dgm:prSet presAssocID="{24BB7AD4-50DF-459F-8D9B-8B8A6E0C3B1E}" presName="node" presStyleLbl="node1" presStyleIdx="6" presStyleCnt="8">
        <dgm:presLayoutVars>
          <dgm:bulletEnabled val="1"/>
        </dgm:presLayoutVars>
      </dgm:prSet>
      <dgm:spPr/>
      <dgm:t>
        <a:bodyPr/>
        <a:lstStyle/>
        <a:p>
          <a:endParaRPr lang="en-US"/>
        </a:p>
      </dgm:t>
    </dgm:pt>
    <dgm:pt modelId="{82C409D3-CC02-5F47-83AF-18F9487776D4}" type="pres">
      <dgm:prSet presAssocID="{256A8087-1F16-40E1-90D0-7CC8DADBBCB0}" presName="sibTrans" presStyleLbl="bgSibTrans2D1" presStyleIdx="6" presStyleCnt="7"/>
      <dgm:spPr/>
      <dgm:t>
        <a:bodyPr/>
        <a:lstStyle/>
        <a:p>
          <a:endParaRPr lang="en-US"/>
        </a:p>
      </dgm:t>
    </dgm:pt>
    <dgm:pt modelId="{9B25F9D9-7973-4B49-9BB5-28219826E761}" type="pres">
      <dgm:prSet presAssocID="{D4766051-9B4F-430C-B0E8-864AD7E3381F}" presName="compNode" presStyleCnt="0"/>
      <dgm:spPr/>
    </dgm:pt>
    <dgm:pt modelId="{D8E60CCB-AFCF-E245-91C9-BE60FF9722A8}" type="pres">
      <dgm:prSet presAssocID="{D4766051-9B4F-430C-B0E8-864AD7E3381F}" presName="dummyConnPt" presStyleCnt="0"/>
      <dgm:spPr/>
    </dgm:pt>
    <dgm:pt modelId="{64B4F36B-14C5-9044-8A0D-AAA9508F5431}" type="pres">
      <dgm:prSet presAssocID="{D4766051-9B4F-430C-B0E8-864AD7E3381F}" presName="node" presStyleLbl="node1" presStyleIdx="7" presStyleCnt="8">
        <dgm:presLayoutVars>
          <dgm:bulletEnabled val="1"/>
        </dgm:presLayoutVars>
      </dgm:prSet>
      <dgm:spPr/>
      <dgm:t>
        <a:bodyPr/>
        <a:lstStyle/>
        <a:p>
          <a:endParaRPr lang="en-US"/>
        </a:p>
      </dgm:t>
    </dgm:pt>
  </dgm:ptLst>
  <dgm:cxnLst>
    <dgm:cxn modelId="{01CE216B-C98F-4223-AD1C-5EF38A30283B}" srcId="{2B474D39-C34D-4C8F-A343-E0F2001442D3}" destId="{24BB7AD4-50DF-459F-8D9B-8B8A6E0C3B1E}" srcOrd="6" destOrd="0" parTransId="{EA326615-EE4C-47CF-8086-86DF13532395}" sibTransId="{256A8087-1F16-40E1-90D0-7CC8DADBBCB0}"/>
    <dgm:cxn modelId="{3E3FBF03-469F-44EA-B885-E928270F98C9}" type="presOf" srcId="{1DC6D202-6FBB-46B1-9D96-105E3D90451E}" destId="{71893A45-8BF4-D64C-9289-599E727F547A}" srcOrd="0" destOrd="0" presId="urn:microsoft.com/office/officeart/2005/8/layout/bProcess4"/>
    <dgm:cxn modelId="{F642D135-4227-4E51-A34E-49D36CE2FB2D}" srcId="{2B474D39-C34D-4C8F-A343-E0F2001442D3}" destId="{98BECF0D-4F48-4B4D-9DE7-DB0361B7B01F}" srcOrd="1" destOrd="0" parTransId="{C99A1139-7A79-4958-9534-48CEB0CBE7B0}" sibTransId="{5E50A2CD-838D-4DE2-8CA3-F7C9D787978E}"/>
    <dgm:cxn modelId="{111F4E75-8572-40CB-98E8-823D5514FBDC}" srcId="{2B474D39-C34D-4C8F-A343-E0F2001442D3}" destId="{06AEA711-B05A-4267-A0FE-75C53BB9466E}" srcOrd="0" destOrd="0" parTransId="{AE1A5B75-CBA5-47CB-B2A7-225EF5A60B93}" sibTransId="{9B6896FE-709A-4116-A9F8-6167DF93E9A9}"/>
    <dgm:cxn modelId="{E6561F80-E789-472E-89CE-5F939E49542A}" type="presOf" srcId="{6F6E6DF3-DFC5-4231-AD7F-11B3311627DA}" destId="{E26FFC9D-FD35-0E43-A5A9-12B06324213C}" srcOrd="0" destOrd="0" presId="urn:microsoft.com/office/officeart/2005/8/layout/bProcess4"/>
    <dgm:cxn modelId="{CF554F2A-B31B-46F1-8398-F2C44903395C}" type="presOf" srcId="{EDB69387-1D14-4F66-8DDB-D46A1F36F9CA}" destId="{22D88FBC-D1CC-CB47-AAC6-97936D849FDE}" srcOrd="0" destOrd="0" presId="urn:microsoft.com/office/officeart/2005/8/layout/bProcess4"/>
    <dgm:cxn modelId="{63FAF798-AF00-43AE-B8CA-BBBE79351110}" type="presOf" srcId="{9B6896FE-709A-4116-A9F8-6167DF93E9A9}" destId="{1ECB42AB-26B9-324F-8E3E-F1535D0AB485}" srcOrd="0" destOrd="0" presId="urn:microsoft.com/office/officeart/2005/8/layout/bProcess4"/>
    <dgm:cxn modelId="{AAA4B19F-0AAB-4EB3-8430-4F65262814A3}" srcId="{2B474D39-C34D-4C8F-A343-E0F2001442D3}" destId="{6AD10E40-4330-405E-BBA2-38765A867517}" srcOrd="3" destOrd="0" parTransId="{6445DB00-A0C1-46B6-8956-056A523B3012}" sibTransId="{8BDA1B46-E6EF-494F-840B-E36EF5243862}"/>
    <dgm:cxn modelId="{4AC72C7E-C9D4-462E-A4A5-B221E1F350D2}" type="presOf" srcId="{C3D99524-A8C1-4F8E-95C8-95694336B9ED}" destId="{D4DFA315-97D2-A242-ABA3-FA3389CE6279}" srcOrd="0" destOrd="0" presId="urn:microsoft.com/office/officeart/2005/8/layout/bProcess4"/>
    <dgm:cxn modelId="{400A018F-9097-43A0-AE90-238E32C82DFE}" type="presOf" srcId="{D4766051-9B4F-430C-B0E8-864AD7E3381F}" destId="{64B4F36B-14C5-9044-8A0D-AAA9508F5431}" srcOrd="0" destOrd="0" presId="urn:microsoft.com/office/officeart/2005/8/layout/bProcess4"/>
    <dgm:cxn modelId="{62391B25-D845-4F10-9677-661E3604385E}" srcId="{2B474D39-C34D-4C8F-A343-E0F2001442D3}" destId="{85D9A085-9E7D-4C4B-BEBA-2CD8E24D77B5}" srcOrd="2" destOrd="0" parTransId="{C40FDC4F-F1DE-4946-8721-0CA3F385A229}" sibTransId="{6F6E6DF3-DFC5-4231-AD7F-11B3311627DA}"/>
    <dgm:cxn modelId="{13C5B358-6202-4C40-982D-0F6FF8DBCD5E}" type="presOf" srcId="{06AEA711-B05A-4267-A0FE-75C53BB9466E}" destId="{911B495D-4126-9E4F-9EFA-1BA1A832F8FB}" srcOrd="0" destOrd="0" presId="urn:microsoft.com/office/officeart/2005/8/layout/bProcess4"/>
    <dgm:cxn modelId="{3B956616-2607-47CC-9D65-C5EA06E287D7}" type="presOf" srcId="{98BECF0D-4F48-4B4D-9DE7-DB0361B7B01F}" destId="{6AA03197-B8D0-4F46-A787-E8EDB501C55D}" srcOrd="0" destOrd="0" presId="urn:microsoft.com/office/officeart/2005/8/layout/bProcess4"/>
    <dgm:cxn modelId="{64AF94CC-F4D6-4EFA-A196-921D6FEFC272}" type="presOf" srcId="{5E50A2CD-838D-4DE2-8CA3-F7C9D787978E}" destId="{9EC19F7E-949C-794A-9AAE-50B95A7B977D}" srcOrd="0" destOrd="0" presId="urn:microsoft.com/office/officeart/2005/8/layout/bProcess4"/>
    <dgm:cxn modelId="{728E5970-7350-4096-90F9-A51C8A65922D}" type="presOf" srcId="{6AD10E40-4330-405E-BBA2-38765A867517}" destId="{A2B4AA04-623C-494D-9DA4-DDD000281A69}" srcOrd="0" destOrd="0" presId="urn:microsoft.com/office/officeart/2005/8/layout/bProcess4"/>
    <dgm:cxn modelId="{48291C50-B58B-4324-9E58-DE5558C931C0}" type="presOf" srcId="{24BB7AD4-50DF-459F-8D9B-8B8A6E0C3B1E}" destId="{E0223508-4FB0-564B-8711-4B28775FB234}" srcOrd="0" destOrd="0" presId="urn:microsoft.com/office/officeart/2005/8/layout/bProcess4"/>
    <dgm:cxn modelId="{0E067A05-DA25-42C2-B211-E59C36F3E998}" type="presOf" srcId="{8BDA1B46-E6EF-494F-840B-E36EF5243862}" destId="{C44AFB7E-5ACC-FD49-BA59-5DD9A6BE1DD7}" srcOrd="0" destOrd="0" presId="urn:microsoft.com/office/officeart/2005/8/layout/bProcess4"/>
    <dgm:cxn modelId="{6E4D212A-DF76-44EF-8F73-9A0D7B186924}" type="presOf" srcId="{85D9A085-9E7D-4C4B-BEBA-2CD8E24D77B5}" destId="{F32C0FC6-184E-4241-A6D3-1782DDC48FEA}" srcOrd="0" destOrd="0" presId="urn:microsoft.com/office/officeart/2005/8/layout/bProcess4"/>
    <dgm:cxn modelId="{4BDCAEC8-ADBF-4C42-9A48-3C63BEED2FD3}" type="presOf" srcId="{256A8087-1F16-40E1-90D0-7CC8DADBBCB0}" destId="{82C409D3-CC02-5F47-83AF-18F9487776D4}" srcOrd="0" destOrd="0" presId="urn:microsoft.com/office/officeart/2005/8/layout/bProcess4"/>
    <dgm:cxn modelId="{C379B69B-92A2-487E-92A9-2AFB66B6939F}" type="presOf" srcId="{7A09FB93-8086-4432-9182-90F4F2C3A4EE}" destId="{953B386C-F0BB-964C-A686-E0AF1BA08918}" srcOrd="0" destOrd="0" presId="urn:microsoft.com/office/officeart/2005/8/layout/bProcess4"/>
    <dgm:cxn modelId="{7664DA9C-C3A5-419D-8B7B-603E033A6BD3}" srcId="{2B474D39-C34D-4C8F-A343-E0F2001442D3}" destId="{D4766051-9B4F-430C-B0E8-864AD7E3381F}" srcOrd="7" destOrd="0" parTransId="{BF6FAF71-6102-41B6-847B-9DFE741C1C19}" sibTransId="{B38208C7-C959-4C19-B91B-3F6F9F7E54EC}"/>
    <dgm:cxn modelId="{75FA687D-3A44-4CE2-9230-411078ED60E2}" srcId="{2B474D39-C34D-4C8F-A343-E0F2001442D3}" destId="{1DC6D202-6FBB-46B1-9D96-105E3D90451E}" srcOrd="4" destOrd="0" parTransId="{DF5C929A-1E8A-46DC-8D8D-6867B0A23FF1}" sibTransId="{7A09FB93-8086-4432-9182-90F4F2C3A4EE}"/>
    <dgm:cxn modelId="{B18ED1C5-ABE1-4C77-AA4B-ADCD261A9FB8}" type="presOf" srcId="{2B474D39-C34D-4C8F-A343-E0F2001442D3}" destId="{1B58E0A4-85E0-8741-995C-91183D6111B6}" srcOrd="0" destOrd="0" presId="urn:microsoft.com/office/officeart/2005/8/layout/bProcess4"/>
    <dgm:cxn modelId="{36C21B5E-7E22-4AF3-8488-D349B0739121}" srcId="{2B474D39-C34D-4C8F-A343-E0F2001442D3}" destId="{EDB69387-1D14-4F66-8DDB-D46A1F36F9CA}" srcOrd="5" destOrd="0" parTransId="{AD27E481-E372-4A2B-B600-9A5D31E73B3C}" sibTransId="{C3D99524-A8C1-4F8E-95C8-95694336B9ED}"/>
    <dgm:cxn modelId="{9002BB9F-905C-404D-8CA0-CBA386BC6929}" type="presParOf" srcId="{1B58E0A4-85E0-8741-995C-91183D6111B6}" destId="{1EB95E30-F118-C446-81F7-5B3D54DE346B}" srcOrd="0" destOrd="0" presId="urn:microsoft.com/office/officeart/2005/8/layout/bProcess4"/>
    <dgm:cxn modelId="{12B27ECA-2F07-484B-A480-DB03B779021E}" type="presParOf" srcId="{1EB95E30-F118-C446-81F7-5B3D54DE346B}" destId="{4D1633C4-A97E-C84D-805A-34A5ADEE2C38}" srcOrd="0" destOrd="0" presId="urn:microsoft.com/office/officeart/2005/8/layout/bProcess4"/>
    <dgm:cxn modelId="{C799F6B2-3A77-4E8D-8ED6-9965FFA86E27}" type="presParOf" srcId="{1EB95E30-F118-C446-81F7-5B3D54DE346B}" destId="{911B495D-4126-9E4F-9EFA-1BA1A832F8FB}" srcOrd="1" destOrd="0" presId="urn:microsoft.com/office/officeart/2005/8/layout/bProcess4"/>
    <dgm:cxn modelId="{18DBC98C-0096-4D87-AA68-AACF577637D5}" type="presParOf" srcId="{1B58E0A4-85E0-8741-995C-91183D6111B6}" destId="{1ECB42AB-26B9-324F-8E3E-F1535D0AB485}" srcOrd="1" destOrd="0" presId="urn:microsoft.com/office/officeart/2005/8/layout/bProcess4"/>
    <dgm:cxn modelId="{42C103A5-56F6-4CD2-9C2C-EA2082AC4634}" type="presParOf" srcId="{1B58E0A4-85E0-8741-995C-91183D6111B6}" destId="{D7891F25-25AD-5A43-9B57-B1A22A3EF116}" srcOrd="2" destOrd="0" presId="urn:microsoft.com/office/officeart/2005/8/layout/bProcess4"/>
    <dgm:cxn modelId="{62AD4D02-4080-4FED-9498-E516DA060296}" type="presParOf" srcId="{D7891F25-25AD-5A43-9B57-B1A22A3EF116}" destId="{1D76FAE2-D905-1D4C-89CE-1DBC7DC1696D}" srcOrd="0" destOrd="0" presId="urn:microsoft.com/office/officeart/2005/8/layout/bProcess4"/>
    <dgm:cxn modelId="{6B6D76CB-6CAC-4562-8280-21A2EC3CE0C9}" type="presParOf" srcId="{D7891F25-25AD-5A43-9B57-B1A22A3EF116}" destId="{6AA03197-B8D0-4F46-A787-E8EDB501C55D}" srcOrd="1" destOrd="0" presId="urn:microsoft.com/office/officeart/2005/8/layout/bProcess4"/>
    <dgm:cxn modelId="{6823CA9D-DBB7-4CEE-A2C1-5AA7F7B13394}" type="presParOf" srcId="{1B58E0A4-85E0-8741-995C-91183D6111B6}" destId="{9EC19F7E-949C-794A-9AAE-50B95A7B977D}" srcOrd="3" destOrd="0" presId="urn:microsoft.com/office/officeart/2005/8/layout/bProcess4"/>
    <dgm:cxn modelId="{A32A8035-3164-4BC5-AC34-B7D7893EC694}" type="presParOf" srcId="{1B58E0A4-85E0-8741-995C-91183D6111B6}" destId="{9ADE999B-911E-294C-97E1-9DCB10779DFF}" srcOrd="4" destOrd="0" presId="urn:microsoft.com/office/officeart/2005/8/layout/bProcess4"/>
    <dgm:cxn modelId="{64165CA2-362A-4C22-8AEC-BCA3AF1B1AD6}" type="presParOf" srcId="{9ADE999B-911E-294C-97E1-9DCB10779DFF}" destId="{0E4FC771-D113-EF41-A7EF-E9F0C7F8C6FF}" srcOrd="0" destOrd="0" presId="urn:microsoft.com/office/officeart/2005/8/layout/bProcess4"/>
    <dgm:cxn modelId="{F885EF3F-AE71-466B-A023-5EE7EA526802}" type="presParOf" srcId="{9ADE999B-911E-294C-97E1-9DCB10779DFF}" destId="{F32C0FC6-184E-4241-A6D3-1782DDC48FEA}" srcOrd="1" destOrd="0" presId="urn:microsoft.com/office/officeart/2005/8/layout/bProcess4"/>
    <dgm:cxn modelId="{8E3D5ACF-8859-46CA-87B2-D8ECD3C013DA}" type="presParOf" srcId="{1B58E0A4-85E0-8741-995C-91183D6111B6}" destId="{E26FFC9D-FD35-0E43-A5A9-12B06324213C}" srcOrd="5" destOrd="0" presId="urn:microsoft.com/office/officeart/2005/8/layout/bProcess4"/>
    <dgm:cxn modelId="{7365DCA6-73D0-4DEC-B481-286E93F9F075}" type="presParOf" srcId="{1B58E0A4-85E0-8741-995C-91183D6111B6}" destId="{1F58D217-90FB-DF48-978D-712C77321174}" srcOrd="6" destOrd="0" presId="urn:microsoft.com/office/officeart/2005/8/layout/bProcess4"/>
    <dgm:cxn modelId="{BD3BC99D-E614-409E-9F33-C4090A050CBE}" type="presParOf" srcId="{1F58D217-90FB-DF48-978D-712C77321174}" destId="{84013926-D951-3147-B591-ECCE38B5F9A7}" srcOrd="0" destOrd="0" presId="urn:microsoft.com/office/officeart/2005/8/layout/bProcess4"/>
    <dgm:cxn modelId="{BB268C2A-ABC4-45B5-9039-7BC375654663}" type="presParOf" srcId="{1F58D217-90FB-DF48-978D-712C77321174}" destId="{A2B4AA04-623C-494D-9DA4-DDD000281A69}" srcOrd="1" destOrd="0" presId="urn:microsoft.com/office/officeart/2005/8/layout/bProcess4"/>
    <dgm:cxn modelId="{09167FD0-B7BA-438A-A51D-A7AFF18D6757}" type="presParOf" srcId="{1B58E0A4-85E0-8741-995C-91183D6111B6}" destId="{C44AFB7E-5ACC-FD49-BA59-5DD9A6BE1DD7}" srcOrd="7" destOrd="0" presId="urn:microsoft.com/office/officeart/2005/8/layout/bProcess4"/>
    <dgm:cxn modelId="{794A40BB-5C78-4C14-A3EE-7723F69D0288}" type="presParOf" srcId="{1B58E0A4-85E0-8741-995C-91183D6111B6}" destId="{43A5682E-CFE5-1842-8B12-5AFDE11CB0D4}" srcOrd="8" destOrd="0" presId="urn:microsoft.com/office/officeart/2005/8/layout/bProcess4"/>
    <dgm:cxn modelId="{FC87A90B-20A2-4A04-AD8F-CD11CC01114C}" type="presParOf" srcId="{43A5682E-CFE5-1842-8B12-5AFDE11CB0D4}" destId="{6B42BFFB-D3F8-DB48-A37A-1073036739B7}" srcOrd="0" destOrd="0" presId="urn:microsoft.com/office/officeart/2005/8/layout/bProcess4"/>
    <dgm:cxn modelId="{93CB9BE1-8E89-4781-A6A3-E8C0AC3F8BBC}" type="presParOf" srcId="{43A5682E-CFE5-1842-8B12-5AFDE11CB0D4}" destId="{71893A45-8BF4-D64C-9289-599E727F547A}" srcOrd="1" destOrd="0" presId="urn:microsoft.com/office/officeart/2005/8/layout/bProcess4"/>
    <dgm:cxn modelId="{2C07AD65-C0A5-4C85-A48A-5E5B9257AF4C}" type="presParOf" srcId="{1B58E0A4-85E0-8741-995C-91183D6111B6}" destId="{953B386C-F0BB-964C-A686-E0AF1BA08918}" srcOrd="9" destOrd="0" presId="urn:microsoft.com/office/officeart/2005/8/layout/bProcess4"/>
    <dgm:cxn modelId="{4404053C-00DB-499E-834C-BC17561DE8C4}" type="presParOf" srcId="{1B58E0A4-85E0-8741-995C-91183D6111B6}" destId="{40FD63EC-01C0-A44C-9A26-82C64F3C2113}" srcOrd="10" destOrd="0" presId="urn:microsoft.com/office/officeart/2005/8/layout/bProcess4"/>
    <dgm:cxn modelId="{986641E9-354C-4DE2-B3CF-9CF7A208F85E}" type="presParOf" srcId="{40FD63EC-01C0-A44C-9A26-82C64F3C2113}" destId="{3840D15C-C72B-7A47-A302-200606528F50}" srcOrd="0" destOrd="0" presId="urn:microsoft.com/office/officeart/2005/8/layout/bProcess4"/>
    <dgm:cxn modelId="{464A5E0F-1859-4EC3-B45E-EA9B6D2E502F}" type="presParOf" srcId="{40FD63EC-01C0-A44C-9A26-82C64F3C2113}" destId="{22D88FBC-D1CC-CB47-AAC6-97936D849FDE}" srcOrd="1" destOrd="0" presId="urn:microsoft.com/office/officeart/2005/8/layout/bProcess4"/>
    <dgm:cxn modelId="{5B68476F-C70F-4858-953E-F394C0F3FBB6}" type="presParOf" srcId="{1B58E0A4-85E0-8741-995C-91183D6111B6}" destId="{D4DFA315-97D2-A242-ABA3-FA3389CE6279}" srcOrd="11" destOrd="0" presId="urn:microsoft.com/office/officeart/2005/8/layout/bProcess4"/>
    <dgm:cxn modelId="{6D8CEBCD-2C55-4AEC-9A75-30831E694D61}" type="presParOf" srcId="{1B58E0A4-85E0-8741-995C-91183D6111B6}" destId="{3C662050-700C-DE46-8D7D-C21415896B71}" srcOrd="12" destOrd="0" presId="urn:microsoft.com/office/officeart/2005/8/layout/bProcess4"/>
    <dgm:cxn modelId="{E6D33332-A1AB-49E4-B588-338CDED6A3F6}" type="presParOf" srcId="{3C662050-700C-DE46-8D7D-C21415896B71}" destId="{D544ECB8-CB56-814D-82D1-483BF470379E}" srcOrd="0" destOrd="0" presId="urn:microsoft.com/office/officeart/2005/8/layout/bProcess4"/>
    <dgm:cxn modelId="{B2A03EE8-40D1-4D23-B8E5-896700559C6F}" type="presParOf" srcId="{3C662050-700C-DE46-8D7D-C21415896B71}" destId="{E0223508-4FB0-564B-8711-4B28775FB234}" srcOrd="1" destOrd="0" presId="urn:microsoft.com/office/officeart/2005/8/layout/bProcess4"/>
    <dgm:cxn modelId="{1692D496-60CB-49A0-9158-1C8931F34F04}" type="presParOf" srcId="{1B58E0A4-85E0-8741-995C-91183D6111B6}" destId="{82C409D3-CC02-5F47-83AF-18F9487776D4}" srcOrd="13" destOrd="0" presId="urn:microsoft.com/office/officeart/2005/8/layout/bProcess4"/>
    <dgm:cxn modelId="{BC9F4702-0E31-47D0-BC7F-0617C29D84B4}" type="presParOf" srcId="{1B58E0A4-85E0-8741-995C-91183D6111B6}" destId="{9B25F9D9-7973-4B49-9BB5-28219826E761}" srcOrd="14" destOrd="0" presId="urn:microsoft.com/office/officeart/2005/8/layout/bProcess4"/>
    <dgm:cxn modelId="{BDE85EE4-FBC8-4A61-8E57-326C31D30E11}" type="presParOf" srcId="{9B25F9D9-7973-4B49-9BB5-28219826E761}" destId="{D8E60CCB-AFCF-E245-91C9-BE60FF9722A8}" srcOrd="0" destOrd="0" presId="urn:microsoft.com/office/officeart/2005/8/layout/bProcess4"/>
    <dgm:cxn modelId="{E2A9A3EA-8356-4798-85A9-9FAEDB7E07A0}" type="presParOf" srcId="{9B25F9D9-7973-4B49-9BB5-28219826E761}" destId="{64B4F36B-14C5-9044-8A0D-AAA9508F5431}" srcOrd="1" destOrd="0" presId="urn:microsoft.com/office/officeart/2005/8/layout/b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AEEEC1-1C28-4836-B576-46498CDA5161}" type="doc">
      <dgm:prSet loTypeId="urn:microsoft.com/office/officeart/2005/8/layout/process4" loCatId="" qsTypeId="urn:microsoft.com/office/officeart/2005/8/quickstyle/simple1" qsCatId="simple" csTypeId="urn:microsoft.com/office/officeart/2005/8/colors/colorful1#9" csCatId="colorful" phldr="1"/>
      <dgm:spPr/>
      <dgm:t>
        <a:bodyPr/>
        <a:lstStyle/>
        <a:p>
          <a:endParaRPr lang="it-IT"/>
        </a:p>
      </dgm:t>
    </dgm:pt>
    <dgm:pt modelId="{7C415BCE-8D46-4325-B39D-0C9C36753F99}">
      <dgm:prSet phldrT="[Testo]" custT="1"/>
      <dgm:spPr/>
      <dgm:t>
        <a:bodyPr/>
        <a:lstStyle/>
        <a:p>
          <a:r>
            <a:rPr lang="en-GB" sz="1400" b="1" noProof="0">
              <a:latin typeface="+mj-lt"/>
            </a:rPr>
            <a:t>Define the thematic profile of the partner</a:t>
          </a:r>
        </a:p>
      </dgm:t>
    </dgm:pt>
    <dgm:pt modelId="{EFA8093A-277D-4385-98E5-6AD715A519A0}" type="parTrans" cxnId="{F12EEAA8-C87C-4578-B0D5-907B04CD0A98}">
      <dgm:prSet/>
      <dgm:spPr/>
      <dgm:t>
        <a:bodyPr/>
        <a:lstStyle/>
        <a:p>
          <a:endParaRPr lang="it-IT" b="1"/>
        </a:p>
      </dgm:t>
    </dgm:pt>
    <dgm:pt modelId="{53D07503-7020-4856-9A3B-6FB955B201A8}" type="sibTrans" cxnId="{F12EEAA8-C87C-4578-B0D5-907B04CD0A98}">
      <dgm:prSet/>
      <dgm:spPr/>
      <dgm:t>
        <a:bodyPr/>
        <a:lstStyle/>
        <a:p>
          <a:endParaRPr lang="it-IT" b="1"/>
        </a:p>
      </dgm:t>
    </dgm:pt>
    <dgm:pt modelId="{4D06EC49-3006-4123-A1CB-904EFDFC0F9B}">
      <dgm:prSet phldrT="[Testo]" custT="1"/>
      <dgm:spPr/>
      <dgm:t>
        <a:bodyPr/>
        <a:lstStyle/>
        <a:p>
          <a:r>
            <a:rPr lang="en-GB" sz="1400" b="1" noProof="0">
              <a:latin typeface="+mj-lt"/>
            </a:rPr>
            <a:t>Define type of institution that is needed</a:t>
          </a:r>
        </a:p>
      </dgm:t>
    </dgm:pt>
    <dgm:pt modelId="{787E9D17-6907-40C8-BD41-AA91ED3248B1}" type="parTrans" cxnId="{236AE9FC-3F48-4294-B111-9B18B78D989A}">
      <dgm:prSet/>
      <dgm:spPr/>
      <dgm:t>
        <a:bodyPr/>
        <a:lstStyle/>
        <a:p>
          <a:endParaRPr lang="it-IT" b="1"/>
        </a:p>
      </dgm:t>
    </dgm:pt>
    <dgm:pt modelId="{EA8FD122-7041-40AF-9873-64EA343D39F2}" type="sibTrans" cxnId="{236AE9FC-3F48-4294-B111-9B18B78D989A}">
      <dgm:prSet/>
      <dgm:spPr/>
      <dgm:t>
        <a:bodyPr/>
        <a:lstStyle/>
        <a:p>
          <a:endParaRPr lang="it-IT" b="1"/>
        </a:p>
      </dgm:t>
    </dgm:pt>
    <dgm:pt modelId="{7C4C4C86-DF5E-410B-B7A8-E08D14E2CA15}">
      <dgm:prSet phldrT="[Testo]" custT="1"/>
      <dgm:spPr/>
      <dgm:t>
        <a:bodyPr/>
        <a:lstStyle/>
        <a:p>
          <a:r>
            <a:rPr lang="en-GB" sz="1400" b="1" noProof="0" dirty="0">
              <a:latin typeface="+mj-lt"/>
            </a:rPr>
            <a:t>Ask your partners, umbrella organisations, other players in the relevant sector  </a:t>
          </a:r>
        </a:p>
      </dgm:t>
    </dgm:pt>
    <dgm:pt modelId="{34418220-14D9-4201-9813-F0E22FF79FBE}" type="parTrans" cxnId="{B0F23C3E-2A7B-4DD7-905E-93A006F99725}">
      <dgm:prSet/>
      <dgm:spPr/>
      <dgm:t>
        <a:bodyPr/>
        <a:lstStyle/>
        <a:p>
          <a:endParaRPr lang="it-IT" b="1"/>
        </a:p>
      </dgm:t>
    </dgm:pt>
    <dgm:pt modelId="{1D94E0F4-F538-4B76-9D35-36D69AE9B997}" type="sibTrans" cxnId="{B0F23C3E-2A7B-4DD7-905E-93A006F99725}">
      <dgm:prSet/>
      <dgm:spPr/>
      <dgm:t>
        <a:bodyPr/>
        <a:lstStyle/>
        <a:p>
          <a:endParaRPr lang="it-IT" b="1"/>
        </a:p>
      </dgm:t>
    </dgm:pt>
    <dgm:pt modelId="{C44CFF58-1F34-4011-A4C9-EF293AB19601}">
      <dgm:prSet phldrT="[Testo]" custT="1"/>
      <dgm:spPr/>
      <dgm:t>
        <a:bodyPr/>
        <a:lstStyle/>
        <a:p>
          <a:r>
            <a:rPr lang="en-GB" sz="1400" b="1" noProof="0" dirty="0">
              <a:latin typeface="+mj-lt"/>
            </a:rPr>
            <a:t>Do your own search, be bold and address those who seem to be interesting</a:t>
          </a:r>
        </a:p>
      </dgm:t>
    </dgm:pt>
    <dgm:pt modelId="{978B4B4B-D82F-4A05-8A5C-FA3FC98210D7}" type="parTrans" cxnId="{F762E69A-DC7F-49C7-9CFD-EBAE36083256}">
      <dgm:prSet/>
      <dgm:spPr/>
      <dgm:t>
        <a:bodyPr/>
        <a:lstStyle/>
        <a:p>
          <a:endParaRPr lang="it-IT" b="1"/>
        </a:p>
      </dgm:t>
    </dgm:pt>
    <dgm:pt modelId="{917B3290-BCDC-4281-968F-4F93818A6362}" type="sibTrans" cxnId="{F762E69A-DC7F-49C7-9CFD-EBAE36083256}">
      <dgm:prSet/>
      <dgm:spPr/>
      <dgm:t>
        <a:bodyPr/>
        <a:lstStyle/>
        <a:p>
          <a:endParaRPr lang="it-IT" b="1"/>
        </a:p>
      </dgm:t>
    </dgm:pt>
    <dgm:pt modelId="{BC69A785-69E2-4A12-985F-C2CA42470658}">
      <dgm:prSet phldrT="[Testo]" custT="1"/>
      <dgm:spPr/>
      <dgm:t>
        <a:bodyPr/>
        <a:lstStyle/>
        <a:p>
          <a:r>
            <a:rPr lang="en-GB" sz="1400" b="1" noProof="0" dirty="0">
              <a:latin typeface="+mj-lt"/>
            </a:rPr>
            <a:t>Connect and promote your project idea!</a:t>
          </a:r>
        </a:p>
      </dgm:t>
    </dgm:pt>
    <dgm:pt modelId="{26BC8CB9-7933-4A8E-BED2-5B58FF99350D}" type="parTrans" cxnId="{28492328-A466-41CA-8B60-6254A088E724}">
      <dgm:prSet/>
      <dgm:spPr/>
      <dgm:t>
        <a:bodyPr/>
        <a:lstStyle/>
        <a:p>
          <a:endParaRPr lang="it-IT" b="1"/>
        </a:p>
      </dgm:t>
    </dgm:pt>
    <dgm:pt modelId="{9C8A16A9-6F28-43C7-80D4-89D9C6A09059}" type="sibTrans" cxnId="{28492328-A466-41CA-8B60-6254A088E724}">
      <dgm:prSet/>
      <dgm:spPr/>
      <dgm:t>
        <a:bodyPr/>
        <a:lstStyle/>
        <a:p>
          <a:endParaRPr lang="it-IT" b="1"/>
        </a:p>
      </dgm:t>
    </dgm:pt>
    <dgm:pt modelId="{0DF03DF9-07BD-D846-9EC2-B6695953CA88}" type="pres">
      <dgm:prSet presAssocID="{CBAEEEC1-1C28-4836-B576-46498CDA5161}" presName="Name0" presStyleCnt="0">
        <dgm:presLayoutVars>
          <dgm:dir/>
          <dgm:animLvl val="lvl"/>
          <dgm:resizeHandles val="exact"/>
        </dgm:presLayoutVars>
      </dgm:prSet>
      <dgm:spPr/>
      <dgm:t>
        <a:bodyPr/>
        <a:lstStyle/>
        <a:p>
          <a:endParaRPr lang="en-US"/>
        </a:p>
      </dgm:t>
    </dgm:pt>
    <dgm:pt modelId="{583B24B9-FB6D-0242-B9E2-379AC5A867F4}" type="pres">
      <dgm:prSet presAssocID="{BC69A785-69E2-4A12-985F-C2CA42470658}" presName="boxAndChildren" presStyleCnt="0"/>
      <dgm:spPr/>
    </dgm:pt>
    <dgm:pt modelId="{7B5A5707-F7F9-9041-B799-7B12524D4B59}" type="pres">
      <dgm:prSet presAssocID="{BC69A785-69E2-4A12-985F-C2CA42470658}" presName="parentTextBox" presStyleLbl="node1" presStyleIdx="0" presStyleCnt="5"/>
      <dgm:spPr/>
      <dgm:t>
        <a:bodyPr/>
        <a:lstStyle/>
        <a:p>
          <a:endParaRPr lang="en-US"/>
        </a:p>
      </dgm:t>
    </dgm:pt>
    <dgm:pt modelId="{C073ECAC-4D28-624C-95B8-BBE28ED40620}" type="pres">
      <dgm:prSet presAssocID="{917B3290-BCDC-4281-968F-4F93818A6362}" presName="sp" presStyleCnt="0"/>
      <dgm:spPr/>
    </dgm:pt>
    <dgm:pt modelId="{BDD9AD5E-6EFE-3545-AD0D-3CCF9DF2B06C}" type="pres">
      <dgm:prSet presAssocID="{C44CFF58-1F34-4011-A4C9-EF293AB19601}" presName="arrowAndChildren" presStyleCnt="0"/>
      <dgm:spPr/>
    </dgm:pt>
    <dgm:pt modelId="{ADE24820-DE16-B840-83E3-74F80140E6CF}" type="pres">
      <dgm:prSet presAssocID="{C44CFF58-1F34-4011-A4C9-EF293AB19601}" presName="parentTextArrow" presStyleLbl="node1" presStyleIdx="1" presStyleCnt="5"/>
      <dgm:spPr/>
      <dgm:t>
        <a:bodyPr/>
        <a:lstStyle/>
        <a:p>
          <a:endParaRPr lang="en-US"/>
        </a:p>
      </dgm:t>
    </dgm:pt>
    <dgm:pt modelId="{3A302F1D-2F2B-4F47-B8CC-7BFC4B57FBE6}" type="pres">
      <dgm:prSet presAssocID="{1D94E0F4-F538-4B76-9D35-36D69AE9B997}" presName="sp" presStyleCnt="0"/>
      <dgm:spPr/>
    </dgm:pt>
    <dgm:pt modelId="{4325EB36-1CF6-494D-8EE5-4876B53268EE}" type="pres">
      <dgm:prSet presAssocID="{7C4C4C86-DF5E-410B-B7A8-E08D14E2CA15}" presName="arrowAndChildren" presStyleCnt="0"/>
      <dgm:spPr/>
    </dgm:pt>
    <dgm:pt modelId="{4E1CD42E-7A04-124E-BFFC-3DD8ABC7326C}" type="pres">
      <dgm:prSet presAssocID="{7C4C4C86-DF5E-410B-B7A8-E08D14E2CA15}" presName="parentTextArrow" presStyleLbl="node1" presStyleIdx="2" presStyleCnt="5"/>
      <dgm:spPr/>
      <dgm:t>
        <a:bodyPr/>
        <a:lstStyle/>
        <a:p>
          <a:endParaRPr lang="en-US"/>
        </a:p>
      </dgm:t>
    </dgm:pt>
    <dgm:pt modelId="{1E4A0A96-12A6-CE48-B66A-716147B21E93}" type="pres">
      <dgm:prSet presAssocID="{EA8FD122-7041-40AF-9873-64EA343D39F2}" presName="sp" presStyleCnt="0"/>
      <dgm:spPr/>
    </dgm:pt>
    <dgm:pt modelId="{0C34FFC6-B139-EF43-8576-9F7627B4C040}" type="pres">
      <dgm:prSet presAssocID="{4D06EC49-3006-4123-A1CB-904EFDFC0F9B}" presName="arrowAndChildren" presStyleCnt="0"/>
      <dgm:spPr/>
    </dgm:pt>
    <dgm:pt modelId="{1C134816-F92A-7644-9E5F-AFE7A44EE60D}" type="pres">
      <dgm:prSet presAssocID="{4D06EC49-3006-4123-A1CB-904EFDFC0F9B}" presName="parentTextArrow" presStyleLbl="node1" presStyleIdx="3" presStyleCnt="5"/>
      <dgm:spPr/>
      <dgm:t>
        <a:bodyPr/>
        <a:lstStyle/>
        <a:p>
          <a:endParaRPr lang="en-US"/>
        </a:p>
      </dgm:t>
    </dgm:pt>
    <dgm:pt modelId="{B714448B-71F5-B947-8ADB-FD5C6F31AA2B}" type="pres">
      <dgm:prSet presAssocID="{53D07503-7020-4856-9A3B-6FB955B201A8}" presName="sp" presStyleCnt="0"/>
      <dgm:spPr/>
    </dgm:pt>
    <dgm:pt modelId="{173BBD81-F6FD-9D41-AAA6-2A986EED584D}" type="pres">
      <dgm:prSet presAssocID="{7C415BCE-8D46-4325-B39D-0C9C36753F99}" presName="arrowAndChildren" presStyleCnt="0"/>
      <dgm:spPr/>
    </dgm:pt>
    <dgm:pt modelId="{BD126578-6D85-294C-AFAE-281D154F3C7C}" type="pres">
      <dgm:prSet presAssocID="{7C415BCE-8D46-4325-B39D-0C9C36753F99}" presName="parentTextArrow" presStyleLbl="node1" presStyleIdx="4" presStyleCnt="5" custLinFactNeighborX="347" custLinFactNeighborY="1331"/>
      <dgm:spPr/>
      <dgm:t>
        <a:bodyPr/>
        <a:lstStyle/>
        <a:p>
          <a:endParaRPr lang="en-US"/>
        </a:p>
      </dgm:t>
    </dgm:pt>
  </dgm:ptLst>
  <dgm:cxnLst>
    <dgm:cxn modelId="{F762E69A-DC7F-49C7-9CFD-EBAE36083256}" srcId="{CBAEEEC1-1C28-4836-B576-46498CDA5161}" destId="{C44CFF58-1F34-4011-A4C9-EF293AB19601}" srcOrd="3" destOrd="0" parTransId="{978B4B4B-D82F-4A05-8A5C-FA3FC98210D7}" sibTransId="{917B3290-BCDC-4281-968F-4F93818A6362}"/>
    <dgm:cxn modelId="{351B9CF8-63DB-E047-B7EB-562939ECFFF9}" type="presOf" srcId="{4D06EC49-3006-4123-A1CB-904EFDFC0F9B}" destId="{1C134816-F92A-7644-9E5F-AFE7A44EE60D}" srcOrd="0" destOrd="0" presId="urn:microsoft.com/office/officeart/2005/8/layout/process4"/>
    <dgm:cxn modelId="{236AE9FC-3F48-4294-B111-9B18B78D989A}" srcId="{CBAEEEC1-1C28-4836-B576-46498CDA5161}" destId="{4D06EC49-3006-4123-A1CB-904EFDFC0F9B}" srcOrd="1" destOrd="0" parTransId="{787E9D17-6907-40C8-BD41-AA91ED3248B1}" sibTransId="{EA8FD122-7041-40AF-9873-64EA343D39F2}"/>
    <dgm:cxn modelId="{B0F23C3E-2A7B-4DD7-905E-93A006F99725}" srcId="{CBAEEEC1-1C28-4836-B576-46498CDA5161}" destId="{7C4C4C86-DF5E-410B-B7A8-E08D14E2CA15}" srcOrd="2" destOrd="0" parTransId="{34418220-14D9-4201-9813-F0E22FF79FBE}" sibTransId="{1D94E0F4-F538-4B76-9D35-36D69AE9B997}"/>
    <dgm:cxn modelId="{F12EEAA8-C87C-4578-B0D5-907B04CD0A98}" srcId="{CBAEEEC1-1C28-4836-B576-46498CDA5161}" destId="{7C415BCE-8D46-4325-B39D-0C9C36753F99}" srcOrd="0" destOrd="0" parTransId="{EFA8093A-277D-4385-98E5-6AD715A519A0}" sibTransId="{53D07503-7020-4856-9A3B-6FB955B201A8}"/>
    <dgm:cxn modelId="{56F9B3F2-211D-AA43-A3E7-49810CA09765}" type="presOf" srcId="{7C415BCE-8D46-4325-B39D-0C9C36753F99}" destId="{BD126578-6D85-294C-AFAE-281D154F3C7C}" srcOrd="0" destOrd="0" presId="urn:microsoft.com/office/officeart/2005/8/layout/process4"/>
    <dgm:cxn modelId="{28492328-A466-41CA-8B60-6254A088E724}" srcId="{CBAEEEC1-1C28-4836-B576-46498CDA5161}" destId="{BC69A785-69E2-4A12-985F-C2CA42470658}" srcOrd="4" destOrd="0" parTransId="{26BC8CB9-7933-4A8E-BED2-5B58FF99350D}" sibTransId="{9C8A16A9-6F28-43C7-80D4-89D9C6A09059}"/>
    <dgm:cxn modelId="{0539DC6E-8324-224D-8205-AC8706A9D4AC}" type="presOf" srcId="{CBAEEEC1-1C28-4836-B576-46498CDA5161}" destId="{0DF03DF9-07BD-D846-9EC2-B6695953CA88}" srcOrd="0" destOrd="0" presId="urn:microsoft.com/office/officeart/2005/8/layout/process4"/>
    <dgm:cxn modelId="{A3903C3F-4C03-814E-9735-E667158267FB}" type="presOf" srcId="{C44CFF58-1F34-4011-A4C9-EF293AB19601}" destId="{ADE24820-DE16-B840-83E3-74F80140E6CF}" srcOrd="0" destOrd="0" presId="urn:microsoft.com/office/officeart/2005/8/layout/process4"/>
    <dgm:cxn modelId="{2B7AEC67-AE8D-D943-BA16-30518F8FE7A0}" type="presOf" srcId="{BC69A785-69E2-4A12-985F-C2CA42470658}" destId="{7B5A5707-F7F9-9041-B799-7B12524D4B59}" srcOrd="0" destOrd="0" presId="urn:microsoft.com/office/officeart/2005/8/layout/process4"/>
    <dgm:cxn modelId="{D6B8014A-6326-B347-9014-715C1ECC0DB7}" type="presOf" srcId="{7C4C4C86-DF5E-410B-B7A8-E08D14E2CA15}" destId="{4E1CD42E-7A04-124E-BFFC-3DD8ABC7326C}" srcOrd="0" destOrd="0" presId="urn:microsoft.com/office/officeart/2005/8/layout/process4"/>
    <dgm:cxn modelId="{F43859DF-E7E4-F04B-8F3D-532A2AC0CD6F}" type="presParOf" srcId="{0DF03DF9-07BD-D846-9EC2-B6695953CA88}" destId="{583B24B9-FB6D-0242-B9E2-379AC5A867F4}" srcOrd="0" destOrd="0" presId="urn:microsoft.com/office/officeart/2005/8/layout/process4"/>
    <dgm:cxn modelId="{6FB21DF8-EF6C-2640-AD00-0ECC70DEE3CC}" type="presParOf" srcId="{583B24B9-FB6D-0242-B9E2-379AC5A867F4}" destId="{7B5A5707-F7F9-9041-B799-7B12524D4B59}" srcOrd="0" destOrd="0" presId="urn:microsoft.com/office/officeart/2005/8/layout/process4"/>
    <dgm:cxn modelId="{80887890-00FD-E047-BBD6-3176E1CE9123}" type="presParOf" srcId="{0DF03DF9-07BD-D846-9EC2-B6695953CA88}" destId="{C073ECAC-4D28-624C-95B8-BBE28ED40620}" srcOrd="1" destOrd="0" presId="urn:microsoft.com/office/officeart/2005/8/layout/process4"/>
    <dgm:cxn modelId="{4BCAAA2F-F9F2-0E4E-A20A-0EC22EDE6024}" type="presParOf" srcId="{0DF03DF9-07BD-D846-9EC2-B6695953CA88}" destId="{BDD9AD5E-6EFE-3545-AD0D-3CCF9DF2B06C}" srcOrd="2" destOrd="0" presId="urn:microsoft.com/office/officeart/2005/8/layout/process4"/>
    <dgm:cxn modelId="{E344DEB4-261A-5645-971F-E229CD3A375C}" type="presParOf" srcId="{BDD9AD5E-6EFE-3545-AD0D-3CCF9DF2B06C}" destId="{ADE24820-DE16-B840-83E3-74F80140E6CF}" srcOrd="0" destOrd="0" presId="urn:microsoft.com/office/officeart/2005/8/layout/process4"/>
    <dgm:cxn modelId="{632C5678-4D21-124A-A659-5CEF723E688D}" type="presParOf" srcId="{0DF03DF9-07BD-D846-9EC2-B6695953CA88}" destId="{3A302F1D-2F2B-4F47-B8CC-7BFC4B57FBE6}" srcOrd="3" destOrd="0" presId="urn:microsoft.com/office/officeart/2005/8/layout/process4"/>
    <dgm:cxn modelId="{A13A337B-8B14-EC4A-8198-2474877B98AD}" type="presParOf" srcId="{0DF03DF9-07BD-D846-9EC2-B6695953CA88}" destId="{4325EB36-1CF6-494D-8EE5-4876B53268EE}" srcOrd="4" destOrd="0" presId="urn:microsoft.com/office/officeart/2005/8/layout/process4"/>
    <dgm:cxn modelId="{80333EB0-D70E-604E-9015-64F9603E3826}" type="presParOf" srcId="{4325EB36-1CF6-494D-8EE5-4876B53268EE}" destId="{4E1CD42E-7A04-124E-BFFC-3DD8ABC7326C}" srcOrd="0" destOrd="0" presId="urn:microsoft.com/office/officeart/2005/8/layout/process4"/>
    <dgm:cxn modelId="{315D7205-03BB-784D-A552-950FE590936B}" type="presParOf" srcId="{0DF03DF9-07BD-D846-9EC2-B6695953CA88}" destId="{1E4A0A96-12A6-CE48-B66A-716147B21E93}" srcOrd="5" destOrd="0" presId="urn:microsoft.com/office/officeart/2005/8/layout/process4"/>
    <dgm:cxn modelId="{D93EF45A-6441-0743-AC08-537336A95247}" type="presParOf" srcId="{0DF03DF9-07BD-D846-9EC2-B6695953CA88}" destId="{0C34FFC6-B139-EF43-8576-9F7627B4C040}" srcOrd="6" destOrd="0" presId="urn:microsoft.com/office/officeart/2005/8/layout/process4"/>
    <dgm:cxn modelId="{90595EC1-5D6B-9D40-B338-6E3DF0A40300}" type="presParOf" srcId="{0C34FFC6-B139-EF43-8576-9F7627B4C040}" destId="{1C134816-F92A-7644-9E5F-AFE7A44EE60D}" srcOrd="0" destOrd="0" presId="urn:microsoft.com/office/officeart/2005/8/layout/process4"/>
    <dgm:cxn modelId="{5ECE5AEF-0766-9549-BC91-4B3101559143}" type="presParOf" srcId="{0DF03DF9-07BD-D846-9EC2-B6695953CA88}" destId="{B714448B-71F5-B947-8ADB-FD5C6F31AA2B}" srcOrd="7" destOrd="0" presId="urn:microsoft.com/office/officeart/2005/8/layout/process4"/>
    <dgm:cxn modelId="{523DDAB6-AF89-E84C-BFFB-EA6FAC3765AC}" type="presParOf" srcId="{0DF03DF9-07BD-D846-9EC2-B6695953CA88}" destId="{173BBD81-F6FD-9D41-AAA6-2A986EED584D}" srcOrd="8" destOrd="0" presId="urn:microsoft.com/office/officeart/2005/8/layout/process4"/>
    <dgm:cxn modelId="{A10EFBC5-FD89-3340-A0D0-1E978CBC7283}" type="presParOf" srcId="{173BBD81-F6FD-9D41-AAA6-2A986EED584D}" destId="{BD126578-6D85-294C-AFAE-281D154F3C7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AEEEC1-1C28-4836-B576-46498CDA5161}" type="doc">
      <dgm:prSet loTypeId="urn:microsoft.com/office/officeart/2005/8/layout/process4" loCatId="" qsTypeId="urn:microsoft.com/office/officeart/2005/8/quickstyle/simple1" qsCatId="simple" csTypeId="urn:microsoft.com/office/officeart/2005/8/colors/colorful1#9" csCatId="colorful" phldr="1"/>
      <dgm:spPr/>
      <dgm:t>
        <a:bodyPr/>
        <a:lstStyle/>
        <a:p>
          <a:endParaRPr lang="it-IT"/>
        </a:p>
      </dgm:t>
    </dgm:pt>
    <dgm:pt modelId="{7C415BCE-8D46-4325-B39D-0C9C36753F99}">
      <dgm:prSet phldrT="[Testo]" custT="1"/>
      <dgm:spPr/>
      <dgm:t>
        <a:bodyPr/>
        <a:lstStyle/>
        <a:p>
          <a:r>
            <a:rPr lang="tr-TR" sz="1400" b="1" dirty="0" smtClean="0">
              <a:latin typeface="+mj-lt"/>
            </a:rPr>
            <a:t>Ortağın tematik profilini belirleyin</a:t>
          </a:r>
          <a:endParaRPr lang="en-GB" sz="1400" b="1" noProof="0" dirty="0">
            <a:latin typeface="+mj-lt"/>
          </a:endParaRPr>
        </a:p>
      </dgm:t>
    </dgm:pt>
    <dgm:pt modelId="{EFA8093A-277D-4385-98E5-6AD715A519A0}" type="parTrans" cxnId="{F12EEAA8-C87C-4578-B0D5-907B04CD0A98}">
      <dgm:prSet/>
      <dgm:spPr/>
      <dgm:t>
        <a:bodyPr/>
        <a:lstStyle/>
        <a:p>
          <a:endParaRPr lang="it-IT" b="1"/>
        </a:p>
      </dgm:t>
    </dgm:pt>
    <dgm:pt modelId="{53D07503-7020-4856-9A3B-6FB955B201A8}" type="sibTrans" cxnId="{F12EEAA8-C87C-4578-B0D5-907B04CD0A98}">
      <dgm:prSet/>
      <dgm:spPr/>
      <dgm:t>
        <a:bodyPr/>
        <a:lstStyle/>
        <a:p>
          <a:endParaRPr lang="it-IT" b="1"/>
        </a:p>
      </dgm:t>
    </dgm:pt>
    <dgm:pt modelId="{4D06EC49-3006-4123-A1CB-904EFDFC0F9B}">
      <dgm:prSet phldrT="[Testo]" custT="1"/>
      <dgm:spPr/>
      <dgm:t>
        <a:bodyPr/>
        <a:lstStyle/>
        <a:p>
          <a:r>
            <a:rPr lang="tr-TR" sz="1400" b="1" dirty="0" smtClean="0">
              <a:latin typeface="+mj-lt"/>
            </a:rPr>
            <a:t>Gereken kurum türünü tanımlayın</a:t>
          </a:r>
          <a:endParaRPr lang="en-GB" sz="1400" b="1" noProof="0" dirty="0">
            <a:latin typeface="+mj-lt"/>
          </a:endParaRPr>
        </a:p>
      </dgm:t>
    </dgm:pt>
    <dgm:pt modelId="{787E9D17-6907-40C8-BD41-AA91ED3248B1}" type="parTrans" cxnId="{236AE9FC-3F48-4294-B111-9B18B78D989A}">
      <dgm:prSet/>
      <dgm:spPr/>
      <dgm:t>
        <a:bodyPr/>
        <a:lstStyle/>
        <a:p>
          <a:endParaRPr lang="it-IT" b="1"/>
        </a:p>
      </dgm:t>
    </dgm:pt>
    <dgm:pt modelId="{EA8FD122-7041-40AF-9873-64EA343D39F2}" type="sibTrans" cxnId="{236AE9FC-3F48-4294-B111-9B18B78D989A}">
      <dgm:prSet/>
      <dgm:spPr/>
      <dgm:t>
        <a:bodyPr/>
        <a:lstStyle/>
        <a:p>
          <a:endParaRPr lang="it-IT" b="1"/>
        </a:p>
      </dgm:t>
    </dgm:pt>
    <dgm:pt modelId="{7C4C4C86-DF5E-410B-B7A8-E08D14E2CA15}">
      <dgm:prSet phldrT="[Testo]" custT="1"/>
      <dgm:spPr/>
      <dgm:t>
        <a:bodyPr/>
        <a:lstStyle/>
        <a:p>
          <a:r>
            <a:rPr lang="tr-TR" sz="1400" b="1" dirty="0" smtClean="0">
              <a:latin typeface="+mj-lt"/>
            </a:rPr>
            <a:t>İlgili sektördeki ortaklarınıza, çatı örgütlere, diğer oyunculara sorun</a:t>
          </a:r>
          <a:endParaRPr lang="en-GB" sz="1400" b="1" noProof="0" dirty="0">
            <a:latin typeface="+mj-lt"/>
          </a:endParaRPr>
        </a:p>
      </dgm:t>
    </dgm:pt>
    <dgm:pt modelId="{34418220-14D9-4201-9813-F0E22FF79FBE}" type="parTrans" cxnId="{B0F23C3E-2A7B-4DD7-905E-93A006F99725}">
      <dgm:prSet/>
      <dgm:spPr/>
      <dgm:t>
        <a:bodyPr/>
        <a:lstStyle/>
        <a:p>
          <a:endParaRPr lang="it-IT" b="1"/>
        </a:p>
      </dgm:t>
    </dgm:pt>
    <dgm:pt modelId="{1D94E0F4-F538-4B76-9D35-36D69AE9B997}" type="sibTrans" cxnId="{B0F23C3E-2A7B-4DD7-905E-93A006F99725}">
      <dgm:prSet/>
      <dgm:spPr/>
      <dgm:t>
        <a:bodyPr/>
        <a:lstStyle/>
        <a:p>
          <a:endParaRPr lang="it-IT" b="1"/>
        </a:p>
      </dgm:t>
    </dgm:pt>
    <dgm:pt modelId="{C44CFF58-1F34-4011-A4C9-EF293AB19601}">
      <dgm:prSet phldrT="[Testo]" custT="1"/>
      <dgm:spPr/>
      <dgm:t>
        <a:bodyPr/>
        <a:lstStyle/>
        <a:p>
          <a:r>
            <a:rPr lang="tr-TR" sz="1400" b="1" dirty="0" smtClean="0">
              <a:latin typeface="+mj-lt"/>
            </a:rPr>
            <a:t>Kendi araştırmanızı yapın, cesur olun ve ilginç görünenlerle iletişime geçin</a:t>
          </a:r>
          <a:endParaRPr lang="en-GB" sz="1400" b="1" noProof="0" dirty="0">
            <a:latin typeface="+mj-lt"/>
          </a:endParaRPr>
        </a:p>
      </dgm:t>
    </dgm:pt>
    <dgm:pt modelId="{978B4B4B-D82F-4A05-8A5C-FA3FC98210D7}" type="parTrans" cxnId="{F762E69A-DC7F-49C7-9CFD-EBAE36083256}">
      <dgm:prSet/>
      <dgm:spPr/>
      <dgm:t>
        <a:bodyPr/>
        <a:lstStyle/>
        <a:p>
          <a:endParaRPr lang="it-IT" b="1"/>
        </a:p>
      </dgm:t>
    </dgm:pt>
    <dgm:pt modelId="{917B3290-BCDC-4281-968F-4F93818A6362}" type="sibTrans" cxnId="{F762E69A-DC7F-49C7-9CFD-EBAE36083256}">
      <dgm:prSet/>
      <dgm:spPr/>
      <dgm:t>
        <a:bodyPr/>
        <a:lstStyle/>
        <a:p>
          <a:endParaRPr lang="it-IT" b="1"/>
        </a:p>
      </dgm:t>
    </dgm:pt>
    <dgm:pt modelId="{BC69A785-69E2-4A12-985F-C2CA42470658}">
      <dgm:prSet phldrT="[Testo]" custT="1"/>
      <dgm:spPr/>
      <dgm:t>
        <a:bodyPr/>
        <a:lstStyle/>
        <a:p>
          <a:r>
            <a:rPr lang="tr-TR" sz="1400" b="1" dirty="0" smtClean="0">
              <a:latin typeface="+mj-lt"/>
            </a:rPr>
            <a:t>Bağlantı kurun ve proje fikrinizi tanıtın</a:t>
          </a:r>
          <a:endParaRPr lang="en-GB" sz="1400" b="1" noProof="0" dirty="0">
            <a:latin typeface="+mj-lt"/>
          </a:endParaRPr>
        </a:p>
      </dgm:t>
    </dgm:pt>
    <dgm:pt modelId="{26BC8CB9-7933-4A8E-BED2-5B58FF99350D}" type="parTrans" cxnId="{28492328-A466-41CA-8B60-6254A088E724}">
      <dgm:prSet/>
      <dgm:spPr/>
      <dgm:t>
        <a:bodyPr/>
        <a:lstStyle/>
        <a:p>
          <a:endParaRPr lang="it-IT" b="1"/>
        </a:p>
      </dgm:t>
    </dgm:pt>
    <dgm:pt modelId="{9C8A16A9-6F28-43C7-80D4-89D9C6A09059}" type="sibTrans" cxnId="{28492328-A466-41CA-8B60-6254A088E724}">
      <dgm:prSet/>
      <dgm:spPr/>
      <dgm:t>
        <a:bodyPr/>
        <a:lstStyle/>
        <a:p>
          <a:endParaRPr lang="it-IT" b="1"/>
        </a:p>
      </dgm:t>
    </dgm:pt>
    <dgm:pt modelId="{0DF03DF9-07BD-D846-9EC2-B6695953CA88}" type="pres">
      <dgm:prSet presAssocID="{CBAEEEC1-1C28-4836-B576-46498CDA5161}" presName="Name0" presStyleCnt="0">
        <dgm:presLayoutVars>
          <dgm:dir/>
          <dgm:animLvl val="lvl"/>
          <dgm:resizeHandles val="exact"/>
        </dgm:presLayoutVars>
      </dgm:prSet>
      <dgm:spPr/>
      <dgm:t>
        <a:bodyPr/>
        <a:lstStyle/>
        <a:p>
          <a:endParaRPr lang="en-US"/>
        </a:p>
      </dgm:t>
    </dgm:pt>
    <dgm:pt modelId="{583B24B9-FB6D-0242-B9E2-379AC5A867F4}" type="pres">
      <dgm:prSet presAssocID="{BC69A785-69E2-4A12-985F-C2CA42470658}" presName="boxAndChildren" presStyleCnt="0"/>
      <dgm:spPr/>
    </dgm:pt>
    <dgm:pt modelId="{7B5A5707-F7F9-9041-B799-7B12524D4B59}" type="pres">
      <dgm:prSet presAssocID="{BC69A785-69E2-4A12-985F-C2CA42470658}" presName="parentTextBox" presStyleLbl="node1" presStyleIdx="0" presStyleCnt="5"/>
      <dgm:spPr/>
      <dgm:t>
        <a:bodyPr/>
        <a:lstStyle/>
        <a:p>
          <a:endParaRPr lang="en-US"/>
        </a:p>
      </dgm:t>
    </dgm:pt>
    <dgm:pt modelId="{C073ECAC-4D28-624C-95B8-BBE28ED40620}" type="pres">
      <dgm:prSet presAssocID="{917B3290-BCDC-4281-968F-4F93818A6362}" presName="sp" presStyleCnt="0"/>
      <dgm:spPr/>
    </dgm:pt>
    <dgm:pt modelId="{BDD9AD5E-6EFE-3545-AD0D-3CCF9DF2B06C}" type="pres">
      <dgm:prSet presAssocID="{C44CFF58-1F34-4011-A4C9-EF293AB19601}" presName="arrowAndChildren" presStyleCnt="0"/>
      <dgm:spPr/>
    </dgm:pt>
    <dgm:pt modelId="{ADE24820-DE16-B840-83E3-74F80140E6CF}" type="pres">
      <dgm:prSet presAssocID="{C44CFF58-1F34-4011-A4C9-EF293AB19601}" presName="parentTextArrow" presStyleLbl="node1" presStyleIdx="1" presStyleCnt="5"/>
      <dgm:spPr/>
      <dgm:t>
        <a:bodyPr/>
        <a:lstStyle/>
        <a:p>
          <a:endParaRPr lang="en-US"/>
        </a:p>
      </dgm:t>
    </dgm:pt>
    <dgm:pt modelId="{3A302F1D-2F2B-4F47-B8CC-7BFC4B57FBE6}" type="pres">
      <dgm:prSet presAssocID="{1D94E0F4-F538-4B76-9D35-36D69AE9B997}" presName="sp" presStyleCnt="0"/>
      <dgm:spPr/>
    </dgm:pt>
    <dgm:pt modelId="{4325EB36-1CF6-494D-8EE5-4876B53268EE}" type="pres">
      <dgm:prSet presAssocID="{7C4C4C86-DF5E-410B-B7A8-E08D14E2CA15}" presName="arrowAndChildren" presStyleCnt="0"/>
      <dgm:spPr/>
    </dgm:pt>
    <dgm:pt modelId="{4E1CD42E-7A04-124E-BFFC-3DD8ABC7326C}" type="pres">
      <dgm:prSet presAssocID="{7C4C4C86-DF5E-410B-B7A8-E08D14E2CA15}" presName="parentTextArrow" presStyleLbl="node1" presStyleIdx="2" presStyleCnt="5"/>
      <dgm:spPr/>
      <dgm:t>
        <a:bodyPr/>
        <a:lstStyle/>
        <a:p>
          <a:endParaRPr lang="en-US"/>
        </a:p>
      </dgm:t>
    </dgm:pt>
    <dgm:pt modelId="{1E4A0A96-12A6-CE48-B66A-716147B21E93}" type="pres">
      <dgm:prSet presAssocID="{EA8FD122-7041-40AF-9873-64EA343D39F2}" presName="sp" presStyleCnt="0"/>
      <dgm:spPr/>
    </dgm:pt>
    <dgm:pt modelId="{0C34FFC6-B139-EF43-8576-9F7627B4C040}" type="pres">
      <dgm:prSet presAssocID="{4D06EC49-3006-4123-A1CB-904EFDFC0F9B}" presName="arrowAndChildren" presStyleCnt="0"/>
      <dgm:spPr/>
    </dgm:pt>
    <dgm:pt modelId="{1C134816-F92A-7644-9E5F-AFE7A44EE60D}" type="pres">
      <dgm:prSet presAssocID="{4D06EC49-3006-4123-A1CB-904EFDFC0F9B}" presName="parentTextArrow" presStyleLbl="node1" presStyleIdx="3" presStyleCnt="5"/>
      <dgm:spPr/>
      <dgm:t>
        <a:bodyPr/>
        <a:lstStyle/>
        <a:p>
          <a:endParaRPr lang="en-US"/>
        </a:p>
      </dgm:t>
    </dgm:pt>
    <dgm:pt modelId="{B714448B-71F5-B947-8ADB-FD5C6F31AA2B}" type="pres">
      <dgm:prSet presAssocID="{53D07503-7020-4856-9A3B-6FB955B201A8}" presName="sp" presStyleCnt="0"/>
      <dgm:spPr/>
    </dgm:pt>
    <dgm:pt modelId="{173BBD81-F6FD-9D41-AAA6-2A986EED584D}" type="pres">
      <dgm:prSet presAssocID="{7C415BCE-8D46-4325-B39D-0C9C36753F99}" presName="arrowAndChildren" presStyleCnt="0"/>
      <dgm:spPr/>
    </dgm:pt>
    <dgm:pt modelId="{BD126578-6D85-294C-AFAE-281D154F3C7C}" type="pres">
      <dgm:prSet presAssocID="{7C415BCE-8D46-4325-B39D-0C9C36753F99}" presName="parentTextArrow" presStyleLbl="node1" presStyleIdx="4" presStyleCnt="5" custLinFactNeighborX="347" custLinFactNeighborY="1331"/>
      <dgm:spPr/>
      <dgm:t>
        <a:bodyPr/>
        <a:lstStyle/>
        <a:p>
          <a:endParaRPr lang="en-US"/>
        </a:p>
      </dgm:t>
    </dgm:pt>
  </dgm:ptLst>
  <dgm:cxnLst>
    <dgm:cxn modelId="{F762E69A-DC7F-49C7-9CFD-EBAE36083256}" srcId="{CBAEEEC1-1C28-4836-B576-46498CDA5161}" destId="{C44CFF58-1F34-4011-A4C9-EF293AB19601}" srcOrd="3" destOrd="0" parTransId="{978B4B4B-D82F-4A05-8A5C-FA3FC98210D7}" sibTransId="{917B3290-BCDC-4281-968F-4F93818A6362}"/>
    <dgm:cxn modelId="{F0E6D1DC-09AD-4D8C-B821-BC98C71011F3}" type="presOf" srcId="{CBAEEEC1-1C28-4836-B576-46498CDA5161}" destId="{0DF03DF9-07BD-D846-9EC2-B6695953CA88}" srcOrd="0" destOrd="0" presId="urn:microsoft.com/office/officeart/2005/8/layout/process4"/>
    <dgm:cxn modelId="{62B07FD6-376A-43F2-BFED-9C0942C54D19}" type="presOf" srcId="{BC69A785-69E2-4A12-985F-C2CA42470658}" destId="{7B5A5707-F7F9-9041-B799-7B12524D4B59}" srcOrd="0" destOrd="0" presId="urn:microsoft.com/office/officeart/2005/8/layout/process4"/>
    <dgm:cxn modelId="{92B2A973-42E9-43FA-B156-4B38942D732E}" type="presOf" srcId="{4D06EC49-3006-4123-A1CB-904EFDFC0F9B}" destId="{1C134816-F92A-7644-9E5F-AFE7A44EE60D}" srcOrd="0" destOrd="0" presId="urn:microsoft.com/office/officeart/2005/8/layout/process4"/>
    <dgm:cxn modelId="{236AE9FC-3F48-4294-B111-9B18B78D989A}" srcId="{CBAEEEC1-1C28-4836-B576-46498CDA5161}" destId="{4D06EC49-3006-4123-A1CB-904EFDFC0F9B}" srcOrd="1" destOrd="0" parTransId="{787E9D17-6907-40C8-BD41-AA91ED3248B1}" sibTransId="{EA8FD122-7041-40AF-9873-64EA343D39F2}"/>
    <dgm:cxn modelId="{B0F23C3E-2A7B-4DD7-905E-93A006F99725}" srcId="{CBAEEEC1-1C28-4836-B576-46498CDA5161}" destId="{7C4C4C86-DF5E-410B-B7A8-E08D14E2CA15}" srcOrd="2" destOrd="0" parTransId="{34418220-14D9-4201-9813-F0E22FF79FBE}" sibTransId="{1D94E0F4-F538-4B76-9D35-36D69AE9B997}"/>
    <dgm:cxn modelId="{F12EEAA8-C87C-4578-B0D5-907B04CD0A98}" srcId="{CBAEEEC1-1C28-4836-B576-46498CDA5161}" destId="{7C415BCE-8D46-4325-B39D-0C9C36753F99}" srcOrd="0" destOrd="0" parTransId="{EFA8093A-277D-4385-98E5-6AD715A519A0}" sibTransId="{53D07503-7020-4856-9A3B-6FB955B201A8}"/>
    <dgm:cxn modelId="{959C6A1A-B389-4F43-A17C-359678A13181}" type="presOf" srcId="{C44CFF58-1F34-4011-A4C9-EF293AB19601}" destId="{ADE24820-DE16-B840-83E3-74F80140E6CF}" srcOrd="0" destOrd="0" presId="urn:microsoft.com/office/officeart/2005/8/layout/process4"/>
    <dgm:cxn modelId="{28492328-A466-41CA-8B60-6254A088E724}" srcId="{CBAEEEC1-1C28-4836-B576-46498CDA5161}" destId="{BC69A785-69E2-4A12-985F-C2CA42470658}" srcOrd="4" destOrd="0" parTransId="{26BC8CB9-7933-4A8E-BED2-5B58FF99350D}" sibTransId="{9C8A16A9-6F28-43C7-80D4-89D9C6A09059}"/>
    <dgm:cxn modelId="{BC9695C7-D80C-42AB-90BE-74294F8EDFFD}" type="presOf" srcId="{7C4C4C86-DF5E-410B-B7A8-E08D14E2CA15}" destId="{4E1CD42E-7A04-124E-BFFC-3DD8ABC7326C}" srcOrd="0" destOrd="0" presId="urn:microsoft.com/office/officeart/2005/8/layout/process4"/>
    <dgm:cxn modelId="{A02AC425-26B0-4D3F-A2EF-36A32579502D}" type="presOf" srcId="{7C415BCE-8D46-4325-B39D-0C9C36753F99}" destId="{BD126578-6D85-294C-AFAE-281D154F3C7C}" srcOrd="0" destOrd="0" presId="urn:microsoft.com/office/officeart/2005/8/layout/process4"/>
    <dgm:cxn modelId="{12A199B8-B15B-4417-8333-73AF9C98F38B}" type="presParOf" srcId="{0DF03DF9-07BD-D846-9EC2-B6695953CA88}" destId="{583B24B9-FB6D-0242-B9E2-379AC5A867F4}" srcOrd="0" destOrd="0" presId="urn:microsoft.com/office/officeart/2005/8/layout/process4"/>
    <dgm:cxn modelId="{AA1FAB87-078F-424C-BDD2-D6EAF43E3D0A}" type="presParOf" srcId="{583B24B9-FB6D-0242-B9E2-379AC5A867F4}" destId="{7B5A5707-F7F9-9041-B799-7B12524D4B59}" srcOrd="0" destOrd="0" presId="urn:microsoft.com/office/officeart/2005/8/layout/process4"/>
    <dgm:cxn modelId="{EB1F6A2E-7D8D-44B0-9643-23AC33456F1E}" type="presParOf" srcId="{0DF03DF9-07BD-D846-9EC2-B6695953CA88}" destId="{C073ECAC-4D28-624C-95B8-BBE28ED40620}" srcOrd="1" destOrd="0" presId="urn:microsoft.com/office/officeart/2005/8/layout/process4"/>
    <dgm:cxn modelId="{59851DD2-6D61-45B0-BD4E-42F6F109EDBB}" type="presParOf" srcId="{0DF03DF9-07BD-D846-9EC2-B6695953CA88}" destId="{BDD9AD5E-6EFE-3545-AD0D-3CCF9DF2B06C}" srcOrd="2" destOrd="0" presId="urn:microsoft.com/office/officeart/2005/8/layout/process4"/>
    <dgm:cxn modelId="{35BBE208-501B-495E-855F-E37913AF01D4}" type="presParOf" srcId="{BDD9AD5E-6EFE-3545-AD0D-3CCF9DF2B06C}" destId="{ADE24820-DE16-B840-83E3-74F80140E6CF}" srcOrd="0" destOrd="0" presId="urn:microsoft.com/office/officeart/2005/8/layout/process4"/>
    <dgm:cxn modelId="{C3334FF3-A535-48D9-92B4-6471011AE1E5}" type="presParOf" srcId="{0DF03DF9-07BD-D846-9EC2-B6695953CA88}" destId="{3A302F1D-2F2B-4F47-B8CC-7BFC4B57FBE6}" srcOrd="3" destOrd="0" presId="urn:microsoft.com/office/officeart/2005/8/layout/process4"/>
    <dgm:cxn modelId="{E7A91D1D-8F3D-4F56-AFDF-0CBB900F6840}" type="presParOf" srcId="{0DF03DF9-07BD-D846-9EC2-B6695953CA88}" destId="{4325EB36-1CF6-494D-8EE5-4876B53268EE}" srcOrd="4" destOrd="0" presId="urn:microsoft.com/office/officeart/2005/8/layout/process4"/>
    <dgm:cxn modelId="{A1CBC1BF-E256-4EE9-9E8D-BB39671AFE74}" type="presParOf" srcId="{4325EB36-1CF6-494D-8EE5-4876B53268EE}" destId="{4E1CD42E-7A04-124E-BFFC-3DD8ABC7326C}" srcOrd="0" destOrd="0" presId="urn:microsoft.com/office/officeart/2005/8/layout/process4"/>
    <dgm:cxn modelId="{A7742A4B-4D5B-4E5B-B7E0-FD9E47B1482C}" type="presParOf" srcId="{0DF03DF9-07BD-D846-9EC2-B6695953CA88}" destId="{1E4A0A96-12A6-CE48-B66A-716147B21E93}" srcOrd="5" destOrd="0" presId="urn:microsoft.com/office/officeart/2005/8/layout/process4"/>
    <dgm:cxn modelId="{C9116E9C-18A4-4FB5-8318-2E00A74222F4}" type="presParOf" srcId="{0DF03DF9-07BD-D846-9EC2-B6695953CA88}" destId="{0C34FFC6-B139-EF43-8576-9F7627B4C040}" srcOrd="6" destOrd="0" presId="urn:microsoft.com/office/officeart/2005/8/layout/process4"/>
    <dgm:cxn modelId="{879FC2F5-E0C9-49A5-A0D3-1BF8B5F7FDAC}" type="presParOf" srcId="{0C34FFC6-B139-EF43-8576-9F7627B4C040}" destId="{1C134816-F92A-7644-9E5F-AFE7A44EE60D}" srcOrd="0" destOrd="0" presId="urn:microsoft.com/office/officeart/2005/8/layout/process4"/>
    <dgm:cxn modelId="{B61089F9-D5C4-4758-BF82-45F7719A6CA7}" type="presParOf" srcId="{0DF03DF9-07BD-D846-9EC2-B6695953CA88}" destId="{B714448B-71F5-B947-8ADB-FD5C6F31AA2B}" srcOrd="7" destOrd="0" presId="urn:microsoft.com/office/officeart/2005/8/layout/process4"/>
    <dgm:cxn modelId="{9BD76D4A-9A93-416E-BA4A-4B8B85D72850}" type="presParOf" srcId="{0DF03DF9-07BD-D846-9EC2-B6695953CA88}" destId="{173BBD81-F6FD-9D41-AAA6-2A986EED584D}" srcOrd="8" destOrd="0" presId="urn:microsoft.com/office/officeart/2005/8/layout/process4"/>
    <dgm:cxn modelId="{95C26350-119D-4E1E-8AFF-49B1CCD6A39F}" type="presParOf" srcId="{173BBD81-F6FD-9D41-AAA6-2A986EED584D}" destId="{BD126578-6D85-294C-AFAE-281D154F3C7C}"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0AFD60-0D03-CE45-B81E-0784E2895ADC}" type="doc">
      <dgm:prSet loTypeId="urn:microsoft.com/office/officeart/2005/8/layout/default" loCatId="" qsTypeId="urn:microsoft.com/office/officeart/2005/8/quickstyle/simple4" qsCatId="simple" csTypeId="urn:microsoft.com/office/officeart/2005/8/colors/accent5_5" csCatId="accent5" phldr="1"/>
      <dgm:spPr/>
      <dgm:t>
        <a:bodyPr/>
        <a:lstStyle/>
        <a:p>
          <a:endParaRPr lang="en-US"/>
        </a:p>
      </dgm:t>
    </dgm:pt>
    <dgm:pt modelId="{B425D316-EA43-D146-8D0A-9C63D3954643}">
      <dgm:prSet phldrT="[Text]" custT="1"/>
      <dgm:spPr/>
      <dgm:t>
        <a:bodyPr/>
        <a:lstStyle/>
        <a:p>
          <a:r>
            <a:rPr lang="en-US" sz="1400" b="1">
              <a:solidFill>
                <a:srgbClr val="000000"/>
              </a:solidFill>
              <a:latin typeface="Century Gothic"/>
              <a:cs typeface="Century Gothic"/>
            </a:rPr>
            <a:t>Who else is working in the field of the project? Should they be involved?</a:t>
          </a:r>
        </a:p>
      </dgm:t>
    </dgm:pt>
    <dgm:pt modelId="{AC49EDA2-8FBB-E643-8B41-12A6045AD604}" type="parTrans" cxnId="{5D5646CA-31AE-3345-B569-5CC22CFAA5E2}">
      <dgm:prSet/>
      <dgm:spPr/>
      <dgm:t>
        <a:bodyPr/>
        <a:lstStyle/>
        <a:p>
          <a:endParaRPr lang="en-US"/>
        </a:p>
      </dgm:t>
    </dgm:pt>
    <dgm:pt modelId="{063BC9D7-1A05-8D40-8B64-817AE0F469C6}" type="sibTrans" cxnId="{5D5646CA-31AE-3345-B569-5CC22CFAA5E2}">
      <dgm:prSet/>
      <dgm:spPr/>
      <dgm:t>
        <a:bodyPr/>
        <a:lstStyle/>
        <a:p>
          <a:endParaRPr lang="en-US"/>
        </a:p>
      </dgm:t>
    </dgm:pt>
    <dgm:pt modelId="{C5E7C1BB-CF49-864F-BEA2-DD67F553E4DD}">
      <dgm:prSet phldrT="[Text]" custT="1"/>
      <dgm:spPr/>
      <dgm:t>
        <a:bodyPr/>
        <a:lstStyle/>
        <a:p>
          <a:r>
            <a:rPr lang="en-US" sz="1400" b="1" dirty="0">
              <a:solidFill>
                <a:srgbClr val="000000"/>
              </a:solidFill>
              <a:latin typeface="Century Gothic"/>
              <a:cs typeface="Century Gothic"/>
            </a:rPr>
            <a:t>Who can best promote the project ideas, bring them to the decision-makers? Are they in?</a:t>
          </a:r>
        </a:p>
      </dgm:t>
    </dgm:pt>
    <dgm:pt modelId="{A744D1BF-4D8F-AF4D-A59F-8EA65045EEC1}" type="parTrans" cxnId="{D390F65F-2AE1-654C-BFC6-C77C77392F64}">
      <dgm:prSet/>
      <dgm:spPr/>
      <dgm:t>
        <a:bodyPr/>
        <a:lstStyle/>
        <a:p>
          <a:endParaRPr lang="en-US"/>
        </a:p>
      </dgm:t>
    </dgm:pt>
    <dgm:pt modelId="{658A0F51-F899-F147-8C95-8FA7F4DED93F}" type="sibTrans" cxnId="{D390F65F-2AE1-654C-BFC6-C77C77392F64}">
      <dgm:prSet/>
      <dgm:spPr/>
      <dgm:t>
        <a:bodyPr/>
        <a:lstStyle/>
        <a:p>
          <a:endParaRPr lang="en-US"/>
        </a:p>
      </dgm:t>
    </dgm:pt>
    <dgm:pt modelId="{46BBB7D0-0498-E94A-869A-3693A5BCE686}">
      <dgm:prSet phldrT="[Text]" custT="1"/>
      <dgm:spPr/>
      <dgm:t>
        <a:bodyPr/>
        <a:lstStyle/>
        <a:p>
          <a:r>
            <a:rPr lang="en-US" sz="1400" b="1">
              <a:solidFill>
                <a:srgbClr val="000000"/>
              </a:solidFill>
              <a:latin typeface="Century Gothic"/>
              <a:cs typeface="Century Gothic"/>
            </a:rPr>
            <a:t>Are the project partners able to convey the messages to the wider public? Will you need a hand?</a:t>
          </a:r>
        </a:p>
      </dgm:t>
    </dgm:pt>
    <dgm:pt modelId="{B792A454-AFAE-9741-9102-AD5E47DFC15F}" type="parTrans" cxnId="{54BDCAC3-B657-5941-9556-F371AAEC27F9}">
      <dgm:prSet/>
      <dgm:spPr/>
      <dgm:t>
        <a:bodyPr/>
        <a:lstStyle/>
        <a:p>
          <a:endParaRPr lang="en-US"/>
        </a:p>
      </dgm:t>
    </dgm:pt>
    <dgm:pt modelId="{88FCE7FF-522F-7B48-86EC-6A7FCB26DC4F}" type="sibTrans" cxnId="{54BDCAC3-B657-5941-9556-F371AAEC27F9}">
      <dgm:prSet/>
      <dgm:spPr/>
      <dgm:t>
        <a:bodyPr/>
        <a:lstStyle/>
        <a:p>
          <a:endParaRPr lang="en-US"/>
        </a:p>
      </dgm:t>
    </dgm:pt>
    <dgm:pt modelId="{DC36E60F-B2E7-EA4D-BCC0-C3C64CDC8F2D}">
      <dgm:prSet phldrT="[Text]" custT="1"/>
      <dgm:spPr/>
      <dgm:t>
        <a:bodyPr/>
        <a:lstStyle/>
        <a:p>
          <a:r>
            <a:rPr lang="en-US" sz="1400" b="1">
              <a:solidFill>
                <a:srgbClr val="000000"/>
              </a:solidFill>
              <a:latin typeface="Century Gothic"/>
              <a:cs typeface="Century Gothic"/>
            </a:rPr>
            <a:t>Does the project target group have an organised representation (NGO, council, etc)? Shall they be involved? </a:t>
          </a:r>
        </a:p>
      </dgm:t>
    </dgm:pt>
    <dgm:pt modelId="{B7032D56-7D58-374F-A9D0-F4C879FEF66E}" type="parTrans" cxnId="{EADC2279-F1A0-0E46-9EB2-ED18BCE177A8}">
      <dgm:prSet/>
      <dgm:spPr/>
      <dgm:t>
        <a:bodyPr/>
        <a:lstStyle/>
        <a:p>
          <a:endParaRPr lang="en-US"/>
        </a:p>
      </dgm:t>
    </dgm:pt>
    <dgm:pt modelId="{E1A9F1CE-17EE-8C45-BDC7-62DAED838A79}" type="sibTrans" cxnId="{EADC2279-F1A0-0E46-9EB2-ED18BCE177A8}">
      <dgm:prSet/>
      <dgm:spPr/>
      <dgm:t>
        <a:bodyPr/>
        <a:lstStyle/>
        <a:p>
          <a:endParaRPr lang="en-US"/>
        </a:p>
      </dgm:t>
    </dgm:pt>
    <dgm:pt modelId="{C906B364-8B6C-9640-9E39-78BAB3C46AA9}">
      <dgm:prSet phldrT="[Text]" custT="1"/>
      <dgm:spPr/>
      <dgm:t>
        <a:bodyPr/>
        <a:lstStyle/>
        <a:p>
          <a:r>
            <a:rPr lang="en-US" sz="1400" b="1" dirty="0" smtClean="0">
              <a:solidFill>
                <a:srgbClr val="000000"/>
              </a:solidFill>
              <a:latin typeface="Century Gothic"/>
              <a:cs typeface="Century Gothic"/>
            </a:rPr>
            <a:t>Do the project partners bring the competence needed to implement the project? </a:t>
          </a:r>
          <a:r>
            <a:rPr lang="en-US" sz="1400" b="1" dirty="0">
              <a:solidFill>
                <a:srgbClr val="000000"/>
              </a:solidFill>
              <a:latin typeface="Century Gothic"/>
              <a:cs typeface="Century Gothic"/>
            </a:rPr>
            <a:t>Is everyone you need on board?</a:t>
          </a:r>
        </a:p>
      </dgm:t>
    </dgm:pt>
    <dgm:pt modelId="{F0EF4274-783D-1243-A8DE-1B1239BFEC3B}" type="parTrans" cxnId="{7952667D-E402-6447-AE76-C1655AA2B274}">
      <dgm:prSet/>
      <dgm:spPr/>
      <dgm:t>
        <a:bodyPr/>
        <a:lstStyle/>
        <a:p>
          <a:endParaRPr lang="en-US"/>
        </a:p>
      </dgm:t>
    </dgm:pt>
    <dgm:pt modelId="{D063C5ED-C590-2E49-A076-6DB2506F1176}" type="sibTrans" cxnId="{7952667D-E402-6447-AE76-C1655AA2B274}">
      <dgm:prSet/>
      <dgm:spPr/>
      <dgm:t>
        <a:bodyPr/>
        <a:lstStyle/>
        <a:p>
          <a:endParaRPr lang="en-US"/>
        </a:p>
      </dgm:t>
    </dgm:pt>
    <dgm:pt modelId="{3637B6B4-465C-E34F-9A2A-F0B7886EA4B3}" type="pres">
      <dgm:prSet presAssocID="{ED0AFD60-0D03-CE45-B81E-0784E2895ADC}" presName="diagram" presStyleCnt="0">
        <dgm:presLayoutVars>
          <dgm:dir/>
          <dgm:resizeHandles val="exact"/>
        </dgm:presLayoutVars>
      </dgm:prSet>
      <dgm:spPr/>
      <dgm:t>
        <a:bodyPr/>
        <a:lstStyle/>
        <a:p>
          <a:endParaRPr lang="en-US"/>
        </a:p>
      </dgm:t>
    </dgm:pt>
    <dgm:pt modelId="{D93D495F-8F64-5448-8805-BF1BC203861A}" type="pres">
      <dgm:prSet presAssocID="{B425D316-EA43-D146-8D0A-9C63D3954643}" presName="node" presStyleLbl="node1" presStyleIdx="0" presStyleCnt="5" custScaleY="133457">
        <dgm:presLayoutVars>
          <dgm:bulletEnabled val="1"/>
        </dgm:presLayoutVars>
      </dgm:prSet>
      <dgm:spPr/>
      <dgm:t>
        <a:bodyPr/>
        <a:lstStyle/>
        <a:p>
          <a:endParaRPr lang="en-US"/>
        </a:p>
      </dgm:t>
    </dgm:pt>
    <dgm:pt modelId="{130973D7-B29E-DE4A-8538-382DC4BCFAD6}" type="pres">
      <dgm:prSet presAssocID="{063BC9D7-1A05-8D40-8B64-817AE0F469C6}" presName="sibTrans" presStyleCnt="0"/>
      <dgm:spPr/>
    </dgm:pt>
    <dgm:pt modelId="{A8516121-0E88-E746-A613-868671EE64DC}" type="pres">
      <dgm:prSet presAssocID="{C5E7C1BB-CF49-864F-BEA2-DD67F553E4DD}" presName="node" presStyleLbl="node1" presStyleIdx="1" presStyleCnt="5" custScaleY="133457">
        <dgm:presLayoutVars>
          <dgm:bulletEnabled val="1"/>
        </dgm:presLayoutVars>
      </dgm:prSet>
      <dgm:spPr/>
      <dgm:t>
        <a:bodyPr/>
        <a:lstStyle/>
        <a:p>
          <a:endParaRPr lang="en-US"/>
        </a:p>
      </dgm:t>
    </dgm:pt>
    <dgm:pt modelId="{6DDBBC18-47C1-614E-B105-14AB1C94141F}" type="pres">
      <dgm:prSet presAssocID="{658A0F51-F899-F147-8C95-8FA7F4DED93F}" presName="sibTrans" presStyleCnt="0"/>
      <dgm:spPr/>
    </dgm:pt>
    <dgm:pt modelId="{B2ACA7AE-8F49-9542-AAF1-67057CC79BC1}" type="pres">
      <dgm:prSet presAssocID="{46BBB7D0-0498-E94A-869A-3693A5BCE686}" presName="node" presStyleLbl="node1" presStyleIdx="2" presStyleCnt="5" custScaleY="133457">
        <dgm:presLayoutVars>
          <dgm:bulletEnabled val="1"/>
        </dgm:presLayoutVars>
      </dgm:prSet>
      <dgm:spPr/>
      <dgm:t>
        <a:bodyPr/>
        <a:lstStyle/>
        <a:p>
          <a:endParaRPr lang="en-US"/>
        </a:p>
      </dgm:t>
    </dgm:pt>
    <dgm:pt modelId="{84911105-8F43-7049-98B7-46EFBF7E3F6F}" type="pres">
      <dgm:prSet presAssocID="{88FCE7FF-522F-7B48-86EC-6A7FCB26DC4F}" presName="sibTrans" presStyleCnt="0"/>
      <dgm:spPr/>
    </dgm:pt>
    <dgm:pt modelId="{192655AB-07EF-E741-BBED-8628A1D6E057}" type="pres">
      <dgm:prSet presAssocID="{DC36E60F-B2E7-EA4D-BCC0-C3C64CDC8F2D}" presName="node" presStyleLbl="node1" presStyleIdx="3" presStyleCnt="5" custScaleX="113333">
        <dgm:presLayoutVars>
          <dgm:bulletEnabled val="1"/>
        </dgm:presLayoutVars>
      </dgm:prSet>
      <dgm:spPr/>
      <dgm:t>
        <a:bodyPr/>
        <a:lstStyle/>
        <a:p>
          <a:endParaRPr lang="en-US"/>
        </a:p>
      </dgm:t>
    </dgm:pt>
    <dgm:pt modelId="{AEE08781-41F5-9046-9653-7384E7E47E1D}" type="pres">
      <dgm:prSet presAssocID="{E1A9F1CE-17EE-8C45-BDC7-62DAED838A79}" presName="sibTrans" presStyleCnt="0"/>
      <dgm:spPr/>
    </dgm:pt>
    <dgm:pt modelId="{6BB0320B-F600-8F43-8617-800DDB6F4731}" type="pres">
      <dgm:prSet presAssocID="{C906B364-8B6C-9640-9E39-78BAB3C46AA9}" presName="node" presStyleLbl="node1" presStyleIdx="4" presStyleCnt="5" custScaleX="143334">
        <dgm:presLayoutVars>
          <dgm:bulletEnabled val="1"/>
        </dgm:presLayoutVars>
      </dgm:prSet>
      <dgm:spPr/>
      <dgm:t>
        <a:bodyPr/>
        <a:lstStyle/>
        <a:p>
          <a:endParaRPr lang="en-US"/>
        </a:p>
      </dgm:t>
    </dgm:pt>
  </dgm:ptLst>
  <dgm:cxnLst>
    <dgm:cxn modelId="{334AD46E-BA06-8B4F-A0F6-5FE9BFEF54C8}" type="presOf" srcId="{C5E7C1BB-CF49-864F-BEA2-DD67F553E4DD}" destId="{A8516121-0E88-E746-A613-868671EE64DC}" srcOrd="0" destOrd="0" presId="urn:microsoft.com/office/officeart/2005/8/layout/default"/>
    <dgm:cxn modelId="{54BDCAC3-B657-5941-9556-F371AAEC27F9}" srcId="{ED0AFD60-0D03-CE45-B81E-0784E2895ADC}" destId="{46BBB7D0-0498-E94A-869A-3693A5BCE686}" srcOrd="2" destOrd="0" parTransId="{B792A454-AFAE-9741-9102-AD5E47DFC15F}" sibTransId="{88FCE7FF-522F-7B48-86EC-6A7FCB26DC4F}"/>
    <dgm:cxn modelId="{5D5646CA-31AE-3345-B569-5CC22CFAA5E2}" srcId="{ED0AFD60-0D03-CE45-B81E-0784E2895ADC}" destId="{B425D316-EA43-D146-8D0A-9C63D3954643}" srcOrd="0" destOrd="0" parTransId="{AC49EDA2-8FBB-E643-8B41-12A6045AD604}" sibTransId="{063BC9D7-1A05-8D40-8B64-817AE0F469C6}"/>
    <dgm:cxn modelId="{EADC2279-F1A0-0E46-9EB2-ED18BCE177A8}" srcId="{ED0AFD60-0D03-CE45-B81E-0784E2895ADC}" destId="{DC36E60F-B2E7-EA4D-BCC0-C3C64CDC8F2D}" srcOrd="3" destOrd="0" parTransId="{B7032D56-7D58-374F-A9D0-F4C879FEF66E}" sibTransId="{E1A9F1CE-17EE-8C45-BDC7-62DAED838A79}"/>
    <dgm:cxn modelId="{7952667D-E402-6447-AE76-C1655AA2B274}" srcId="{ED0AFD60-0D03-CE45-B81E-0784E2895ADC}" destId="{C906B364-8B6C-9640-9E39-78BAB3C46AA9}" srcOrd="4" destOrd="0" parTransId="{F0EF4274-783D-1243-A8DE-1B1239BFEC3B}" sibTransId="{D063C5ED-C590-2E49-A076-6DB2506F1176}"/>
    <dgm:cxn modelId="{99AEBF3F-6BD5-D24B-A397-4D7BF2FC63AD}" type="presOf" srcId="{C906B364-8B6C-9640-9E39-78BAB3C46AA9}" destId="{6BB0320B-F600-8F43-8617-800DDB6F4731}" srcOrd="0" destOrd="0" presId="urn:microsoft.com/office/officeart/2005/8/layout/default"/>
    <dgm:cxn modelId="{CB50AFD9-6488-6346-9348-410D692E28C6}" type="presOf" srcId="{46BBB7D0-0498-E94A-869A-3693A5BCE686}" destId="{B2ACA7AE-8F49-9542-AAF1-67057CC79BC1}" srcOrd="0" destOrd="0" presId="urn:microsoft.com/office/officeart/2005/8/layout/default"/>
    <dgm:cxn modelId="{37F8CE96-E724-304B-9220-8165CB241F83}" type="presOf" srcId="{DC36E60F-B2E7-EA4D-BCC0-C3C64CDC8F2D}" destId="{192655AB-07EF-E741-BBED-8628A1D6E057}" srcOrd="0" destOrd="0" presId="urn:microsoft.com/office/officeart/2005/8/layout/default"/>
    <dgm:cxn modelId="{D390F65F-2AE1-654C-BFC6-C77C77392F64}" srcId="{ED0AFD60-0D03-CE45-B81E-0784E2895ADC}" destId="{C5E7C1BB-CF49-864F-BEA2-DD67F553E4DD}" srcOrd="1" destOrd="0" parTransId="{A744D1BF-4D8F-AF4D-A59F-8EA65045EEC1}" sibTransId="{658A0F51-F899-F147-8C95-8FA7F4DED93F}"/>
    <dgm:cxn modelId="{C34AA95F-052A-CB4C-B0A5-5E8333C44190}" type="presOf" srcId="{B425D316-EA43-D146-8D0A-9C63D3954643}" destId="{D93D495F-8F64-5448-8805-BF1BC203861A}" srcOrd="0" destOrd="0" presId="urn:microsoft.com/office/officeart/2005/8/layout/default"/>
    <dgm:cxn modelId="{184E99B8-0ABC-334F-91A2-A561384B16F8}" type="presOf" srcId="{ED0AFD60-0D03-CE45-B81E-0784E2895ADC}" destId="{3637B6B4-465C-E34F-9A2A-F0B7886EA4B3}" srcOrd="0" destOrd="0" presId="urn:microsoft.com/office/officeart/2005/8/layout/default"/>
    <dgm:cxn modelId="{E70E34F4-8695-F245-968D-07CA03F8D98F}" type="presParOf" srcId="{3637B6B4-465C-E34F-9A2A-F0B7886EA4B3}" destId="{D93D495F-8F64-5448-8805-BF1BC203861A}" srcOrd="0" destOrd="0" presId="urn:microsoft.com/office/officeart/2005/8/layout/default"/>
    <dgm:cxn modelId="{493F76C5-A876-0D4A-A219-EB6A46CB74CE}" type="presParOf" srcId="{3637B6B4-465C-E34F-9A2A-F0B7886EA4B3}" destId="{130973D7-B29E-DE4A-8538-382DC4BCFAD6}" srcOrd="1" destOrd="0" presId="urn:microsoft.com/office/officeart/2005/8/layout/default"/>
    <dgm:cxn modelId="{41A5D261-7EFB-5048-9E64-7A658459B634}" type="presParOf" srcId="{3637B6B4-465C-E34F-9A2A-F0B7886EA4B3}" destId="{A8516121-0E88-E746-A613-868671EE64DC}" srcOrd="2" destOrd="0" presId="urn:microsoft.com/office/officeart/2005/8/layout/default"/>
    <dgm:cxn modelId="{D9453873-62E2-8A48-9202-D2FF05C8DE46}" type="presParOf" srcId="{3637B6B4-465C-E34F-9A2A-F0B7886EA4B3}" destId="{6DDBBC18-47C1-614E-B105-14AB1C94141F}" srcOrd="3" destOrd="0" presId="urn:microsoft.com/office/officeart/2005/8/layout/default"/>
    <dgm:cxn modelId="{8F5E5355-9346-8F46-A626-557711DA944D}" type="presParOf" srcId="{3637B6B4-465C-E34F-9A2A-F0B7886EA4B3}" destId="{B2ACA7AE-8F49-9542-AAF1-67057CC79BC1}" srcOrd="4" destOrd="0" presId="urn:microsoft.com/office/officeart/2005/8/layout/default"/>
    <dgm:cxn modelId="{A90A02F0-9AA6-3A44-B768-A4F3C5471158}" type="presParOf" srcId="{3637B6B4-465C-E34F-9A2A-F0B7886EA4B3}" destId="{84911105-8F43-7049-98B7-46EFBF7E3F6F}" srcOrd="5" destOrd="0" presId="urn:microsoft.com/office/officeart/2005/8/layout/default"/>
    <dgm:cxn modelId="{21ED65BB-9637-C242-BA4B-9387648C156A}" type="presParOf" srcId="{3637B6B4-465C-E34F-9A2A-F0B7886EA4B3}" destId="{192655AB-07EF-E741-BBED-8628A1D6E057}" srcOrd="6" destOrd="0" presId="urn:microsoft.com/office/officeart/2005/8/layout/default"/>
    <dgm:cxn modelId="{097D694E-B26A-7A4B-B5DC-859A1070B2A6}" type="presParOf" srcId="{3637B6B4-465C-E34F-9A2A-F0B7886EA4B3}" destId="{AEE08781-41F5-9046-9653-7384E7E47E1D}" srcOrd="7" destOrd="0" presId="urn:microsoft.com/office/officeart/2005/8/layout/default"/>
    <dgm:cxn modelId="{05832847-16E9-7A41-9DD8-63AE1CE57FFC}" type="presParOf" srcId="{3637B6B4-465C-E34F-9A2A-F0B7886EA4B3}" destId="{6BB0320B-F600-8F43-8617-800DDB6F4731}"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0AFD60-0D03-CE45-B81E-0784E2895ADC}" type="doc">
      <dgm:prSet loTypeId="urn:microsoft.com/office/officeart/2005/8/layout/default" loCatId="" qsTypeId="urn:microsoft.com/office/officeart/2005/8/quickstyle/simple4" qsCatId="simple" csTypeId="urn:microsoft.com/office/officeart/2005/8/colors/accent5_5" csCatId="accent5" phldr="1"/>
      <dgm:spPr/>
      <dgm:t>
        <a:bodyPr/>
        <a:lstStyle/>
        <a:p>
          <a:endParaRPr lang="en-US"/>
        </a:p>
      </dgm:t>
    </dgm:pt>
    <dgm:pt modelId="{B425D316-EA43-D146-8D0A-9C63D3954643}">
      <dgm:prSet phldrT="[Text]" custT="1"/>
      <dgm:spPr/>
      <dgm:t>
        <a:bodyPr/>
        <a:lstStyle/>
        <a:p>
          <a:r>
            <a:rPr lang="tr-TR" sz="1400" b="1" dirty="0" smtClean="0">
              <a:solidFill>
                <a:srgbClr val="000000"/>
              </a:solidFill>
              <a:latin typeface="Century Gothic"/>
              <a:cs typeface="Century Gothic"/>
            </a:rPr>
            <a:t>Proje alanında çalışan başka kimler var? Onlar da projeye dahil olmalı mı?</a:t>
          </a:r>
          <a:endParaRPr lang="en-US" sz="1400" b="1" dirty="0">
            <a:solidFill>
              <a:srgbClr val="000000"/>
            </a:solidFill>
            <a:latin typeface="Century Gothic"/>
            <a:cs typeface="Century Gothic"/>
          </a:endParaRPr>
        </a:p>
      </dgm:t>
    </dgm:pt>
    <dgm:pt modelId="{AC49EDA2-8FBB-E643-8B41-12A6045AD604}" type="parTrans" cxnId="{5D5646CA-31AE-3345-B569-5CC22CFAA5E2}">
      <dgm:prSet/>
      <dgm:spPr/>
      <dgm:t>
        <a:bodyPr/>
        <a:lstStyle/>
        <a:p>
          <a:endParaRPr lang="en-US"/>
        </a:p>
      </dgm:t>
    </dgm:pt>
    <dgm:pt modelId="{063BC9D7-1A05-8D40-8B64-817AE0F469C6}" type="sibTrans" cxnId="{5D5646CA-31AE-3345-B569-5CC22CFAA5E2}">
      <dgm:prSet/>
      <dgm:spPr/>
      <dgm:t>
        <a:bodyPr/>
        <a:lstStyle/>
        <a:p>
          <a:endParaRPr lang="en-US"/>
        </a:p>
      </dgm:t>
    </dgm:pt>
    <dgm:pt modelId="{C5E7C1BB-CF49-864F-BEA2-DD67F553E4DD}">
      <dgm:prSet phldrT="[Text]" custT="1"/>
      <dgm:spPr/>
      <dgm:t>
        <a:bodyPr/>
        <a:lstStyle/>
        <a:p>
          <a:r>
            <a:rPr lang="tr-TR" sz="1400" b="1" dirty="0" smtClean="0">
              <a:solidFill>
                <a:srgbClr val="000000"/>
              </a:solidFill>
              <a:latin typeface="Century Gothic"/>
              <a:cs typeface="Century Gothic"/>
            </a:rPr>
            <a:t>Proje fikirlerini kim en iyi tanıtarak karar alıcılara götürebilir? Onlar da projeye dahil mi?</a:t>
          </a:r>
          <a:endParaRPr lang="en-US" sz="1400" b="1" dirty="0">
            <a:solidFill>
              <a:srgbClr val="000000"/>
            </a:solidFill>
            <a:latin typeface="Century Gothic"/>
            <a:cs typeface="Century Gothic"/>
          </a:endParaRPr>
        </a:p>
      </dgm:t>
    </dgm:pt>
    <dgm:pt modelId="{A744D1BF-4D8F-AF4D-A59F-8EA65045EEC1}" type="parTrans" cxnId="{D390F65F-2AE1-654C-BFC6-C77C77392F64}">
      <dgm:prSet/>
      <dgm:spPr/>
      <dgm:t>
        <a:bodyPr/>
        <a:lstStyle/>
        <a:p>
          <a:endParaRPr lang="en-US"/>
        </a:p>
      </dgm:t>
    </dgm:pt>
    <dgm:pt modelId="{658A0F51-F899-F147-8C95-8FA7F4DED93F}" type="sibTrans" cxnId="{D390F65F-2AE1-654C-BFC6-C77C77392F64}">
      <dgm:prSet/>
      <dgm:spPr/>
      <dgm:t>
        <a:bodyPr/>
        <a:lstStyle/>
        <a:p>
          <a:endParaRPr lang="en-US"/>
        </a:p>
      </dgm:t>
    </dgm:pt>
    <dgm:pt modelId="{46BBB7D0-0498-E94A-869A-3693A5BCE686}">
      <dgm:prSet phldrT="[Text]" custT="1"/>
      <dgm:spPr/>
      <dgm:t>
        <a:bodyPr/>
        <a:lstStyle/>
        <a:p>
          <a:r>
            <a:rPr lang="tr-TR" sz="1400" b="1" dirty="0" smtClean="0">
              <a:solidFill>
                <a:srgbClr val="000000"/>
              </a:solidFill>
              <a:latin typeface="Century Gothic"/>
              <a:cs typeface="Century Gothic"/>
            </a:rPr>
            <a:t>Proje ortakları mesajları kamunun daha geniş bir kesimine aktarabiliyor mu? Yardıma ihtiyacınız olacak mı?</a:t>
          </a:r>
          <a:endParaRPr lang="en-US" sz="1400" b="1" dirty="0">
            <a:solidFill>
              <a:srgbClr val="000000"/>
            </a:solidFill>
            <a:latin typeface="Century Gothic"/>
            <a:cs typeface="Century Gothic"/>
          </a:endParaRPr>
        </a:p>
      </dgm:t>
    </dgm:pt>
    <dgm:pt modelId="{B792A454-AFAE-9741-9102-AD5E47DFC15F}" type="parTrans" cxnId="{54BDCAC3-B657-5941-9556-F371AAEC27F9}">
      <dgm:prSet/>
      <dgm:spPr/>
      <dgm:t>
        <a:bodyPr/>
        <a:lstStyle/>
        <a:p>
          <a:endParaRPr lang="en-US"/>
        </a:p>
      </dgm:t>
    </dgm:pt>
    <dgm:pt modelId="{88FCE7FF-522F-7B48-86EC-6A7FCB26DC4F}" type="sibTrans" cxnId="{54BDCAC3-B657-5941-9556-F371AAEC27F9}">
      <dgm:prSet/>
      <dgm:spPr/>
      <dgm:t>
        <a:bodyPr/>
        <a:lstStyle/>
        <a:p>
          <a:endParaRPr lang="en-US"/>
        </a:p>
      </dgm:t>
    </dgm:pt>
    <dgm:pt modelId="{DC36E60F-B2E7-EA4D-BCC0-C3C64CDC8F2D}">
      <dgm:prSet phldrT="[Text]" custT="1"/>
      <dgm:spPr/>
      <dgm:t>
        <a:bodyPr/>
        <a:lstStyle/>
        <a:p>
          <a:r>
            <a:rPr lang="tr-TR" sz="1400" b="1" dirty="0" smtClean="0">
              <a:solidFill>
                <a:srgbClr val="000000"/>
              </a:solidFill>
              <a:latin typeface="Century Gothic"/>
              <a:cs typeface="Century Gothic"/>
            </a:rPr>
            <a:t>Projenin hedef kitlesinin organize/örgütlü bir temsili var mı (STK, konsey vs.)? Onlar da dahil olmalı mı?</a:t>
          </a:r>
          <a:endParaRPr lang="en-US" sz="1400" b="1" dirty="0">
            <a:solidFill>
              <a:srgbClr val="000000"/>
            </a:solidFill>
            <a:latin typeface="Century Gothic"/>
            <a:cs typeface="Century Gothic"/>
          </a:endParaRPr>
        </a:p>
      </dgm:t>
    </dgm:pt>
    <dgm:pt modelId="{B7032D56-7D58-374F-A9D0-F4C879FEF66E}" type="parTrans" cxnId="{EADC2279-F1A0-0E46-9EB2-ED18BCE177A8}">
      <dgm:prSet/>
      <dgm:spPr/>
      <dgm:t>
        <a:bodyPr/>
        <a:lstStyle/>
        <a:p>
          <a:endParaRPr lang="en-US"/>
        </a:p>
      </dgm:t>
    </dgm:pt>
    <dgm:pt modelId="{E1A9F1CE-17EE-8C45-BDC7-62DAED838A79}" type="sibTrans" cxnId="{EADC2279-F1A0-0E46-9EB2-ED18BCE177A8}">
      <dgm:prSet/>
      <dgm:spPr/>
      <dgm:t>
        <a:bodyPr/>
        <a:lstStyle/>
        <a:p>
          <a:endParaRPr lang="en-US"/>
        </a:p>
      </dgm:t>
    </dgm:pt>
    <dgm:pt modelId="{C906B364-8B6C-9640-9E39-78BAB3C46AA9}">
      <dgm:prSet phldrT="[Text]" custT="1"/>
      <dgm:spPr/>
      <dgm:t>
        <a:bodyPr/>
        <a:lstStyle/>
        <a:p>
          <a:r>
            <a:rPr lang="tr-TR" sz="1400" b="1" dirty="0" smtClean="0">
              <a:solidFill>
                <a:srgbClr val="000000"/>
              </a:solidFill>
              <a:latin typeface="Century Gothic"/>
              <a:cs typeface="Century Gothic"/>
            </a:rPr>
            <a:t>Proje ortakları projenin uygulanması için gereken yeterliğe sahip mi? ihtiyaç duyduğunuz herkes bu yapının içinde yer alıyor mu?</a:t>
          </a:r>
          <a:endParaRPr lang="en-US" sz="1400" b="1" dirty="0">
            <a:solidFill>
              <a:srgbClr val="000000"/>
            </a:solidFill>
            <a:latin typeface="Century Gothic"/>
            <a:cs typeface="Century Gothic"/>
          </a:endParaRPr>
        </a:p>
      </dgm:t>
    </dgm:pt>
    <dgm:pt modelId="{F0EF4274-783D-1243-A8DE-1B1239BFEC3B}" type="parTrans" cxnId="{7952667D-E402-6447-AE76-C1655AA2B274}">
      <dgm:prSet/>
      <dgm:spPr/>
      <dgm:t>
        <a:bodyPr/>
        <a:lstStyle/>
        <a:p>
          <a:endParaRPr lang="en-US"/>
        </a:p>
      </dgm:t>
    </dgm:pt>
    <dgm:pt modelId="{D063C5ED-C590-2E49-A076-6DB2506F1176}" type="sibTrans" cxnId="{7952667D-E402-6447-AE76-C1655AA2B274}">
      <dgm:prSet/>
      <dgm:spPr/>
      <dgm:t>
        <a:bodyPr/>
        <a:lstStyle/>
        <a:p>
          <a:endParaRPr lang="en-US"/>
        </a:p>
      </dgm:t>
    </dgm:pt>
    <dgm:pt modelId="{3637B6B4-465C-E34F-9A2A-F0B7886EA4B3}" type="pres">
      <dgm:prSet presAssocID="{ED0AFD60-0D03-CE45-B81E-0784E2895ADC}" presName="diagram" presStyleCnt="0">
        <dgm:presLayoutVars>
          <dgm:dir/>
          <dgm:resizeHandles val="exact"/>
        </dgm:presLayoutVars>
      </dgm:prSet>
      <dgm:spPr/>
      <dgm:t>
        <a:bodyPr/>
        <a:lstStyle/>
        <a:p>
          <a:endParaRPr lang="en-US"/>
        </a:p>
      </dgm:t>
    </dgm:pt>
    <dgm:pt modelId="{D93D495F-8F64-5448-8805-BF1BC203861A}" type="pres">
      <dgm:prSet presAssocID="{B425D316-EA43-D146-8D0A-9C63D3954643}" presName="node" presStyleLbl="node1" presStyleIdx="0" presStyleCnt="5" custScaleY="133457">
        <dgm:presLayoutVars>
          <dgm:bulletEnabled val="1"/>
        </dgm:presLayoutVars>
      </dgm:prSet>
      <dgm:spPr/>
      <dgm:t>
        <a:bodyPr/>
        <a:lstStyle/>
        <a:p>
          <a:endParaRPr lang="en-US"/>
        </a:p>
      </dgm:t>
    </dgm:pt>
    <dgm:pt modelId="{130973D7-B29E-DE4A-8538-382DC4BCFAD6}" type="pres">
      <dgm:prSet presAssocID="{063BC9D7-1A05-8D40-8B64-817AE0F469C6}" presName="sibTrans" presStyleCnt="0"/>
      <dgm:spPr/>
    </dgm:pt>
    <dgm:pt modelId="{A8516121-0E88-E746-A613-868671EE64DC}" type="pres">
      <dgm:prSet presAssocID="{C5E7C1BB-CF49-864F-BEA2-DD67F553E4DD}" presName="node" presStyleLbl="node1" presStyleIdx="1" presStyleCnt="5" custScaleY="133457">
        <dgm:presLayoutVars>
          <dgm:bulletEnabled val="1"/>
        </dgm:presLayoutVars>
      </dgm:prSet>
      <dgm:spPr/>
      <dgm:t>
        <a:bodyPr/>
        <a:lstStyle/>
        <a:p>
          <a:endParaRPr lang="en-US"/>
        </a:p>
      </dgm:t>
    </dgm:pt>
    <dgm:pt modelId="{6DDBBC18-47C1-614E-B105-14AB1C94141F}" type="pres">
      <dgm:prSet presAssocID="{658A0F51-F899-F147-8C95-8FA7F4DED93F}" presName="sibTrans" presStyleCnt="0"/>
      <dgm:spPr/>
    </dgm:pt>
    <dgm:pt modelId="{B2ACA7AE-8F49-9542-AAF1-67057CC79BC1}" type="pres">
      <dgm:prSet presAssocID="{46BBB7D0-0498-E94A-869A-3693A5BCE686}" presName="node" presStyleLbl="node1" presStyleIdx="2" presStyleCnt="5" custScaleY="133457">
        <dgm:presLayoutVars>
          <dgm:bulletEnabled val="1"/>
        </dgm:presLayoutVars>
      </dgm:prSet>
      <dgm:spPr/>
      <dgm:t>
        <a:bodyPr/>
        <a:lstStyle/>
        <a:p>
          <a:endParaRPr lang="en-US"/>
        </a:p>
      </dgm:t>
    </dgm:pt>
    <dgm:pt modelId="{84911105-8F43-7049-98B7-46EFBF7E3F6F}" type="pres">
      <dgm:prSet presAssocID="{88FCE7FF-522F-7B48-86EC-6A7FCB26DC4F}" presName="sibTrans" presStyleCnt="0"/>
      <dgm:spPr/>
    </dgm:pt>
    <dgm:pt modelId="{192655AB-07EF-E741-BBED-8628A1D6E057}" type="pres">
      <dgm:prSet presAssocID="{DC36E60F-B2E7-EA4D-BCC0-C3C64CDC8F2D}" presName="node" presStyleLbl="node1" presStyleIdx="3" presStyleCnt="5" custScaleX="113333">
        <dgm:presLayoutVars>
          <dgm:bulletEnabled val="1"/>
        </dgm:presLayoutVars>
      </dgm:prSet>
      <dgm:spPr/>
      <dgm:t>
        <a:bodyPr/>
        <a:lstStyle/>
        <a:p>
          <a:endParaRPr lang="en-US"/>
        </a:p>
      </dgm:t>
    </dgm:pt>
    <dgm:pt modelId="{AEE08781-41F5-9046-9653-7384E7E47E1D}" type="pres">
      <dgm:prSet presAssocID="{E1A9F1CE-17EE-8C45-BDC7-62DAED838A79}" presName="sibTrans" presStyleCnt="0"/>
      <dgm:spPr/>
    </dgm:pt>
    <dgm:pt modelId="{6BB0320B-F600-8F43-8617-800DDB6F4731}" type="pres">
      <dgm:prSet presAssocID="{C906B364-8B6C-9640-9E39-78BAB3C46AA9}" presName="node" presStyleLbl="node1" presStyleIdx="4" presStyleCnt="5" custScaleX="143334">
        <dgm:presLayoutVars>
          <dgm:bulletEnabled val="1"/>
        </dgm:presLayoutVars>
      </dgm:prSet>
      <dgm:spPr/>
      <dgm:t>
        <a:bodyPr/>
        <a:lstStyle/>
        <a:p>
          <a:endParaRPr lang="en-US"/>
        </a:p>
      </dgm:t>
    </dgm:pt>
  </dgm:ptLst>
  <dgm:cxnLst>
    <dgm:cxn modelId="{54BDCAC3-B657-5941-9556-F371AAEC27F9}" srcId="{ED0AFD60-0D03-CE45-B81E-0784E2895ADC}" destId="{46BBB7D0-0498-E94A-869A-3693A5BCE686}" srcOrd="2" destOrd="0" parTransId="{B792A454-AFAE-9741-9102-AD5E47DFC15F}" sibTransId="{88FCE7FF-522F-7B48-86EC-6A7FCB26DC4F}"/>
    <dgm:cxn modelId="{DE666AA6-5ADF-42A3-A6AB-1CC3E82BAA39}" type="presOf" srcId="{C906B364-8B6C-9640-9E39-78BAB3C46AA9}" destId="{6BB0320B-F600-8F43-8617-800DDB6F4731}" srcOrd="0" destOrd="0" presId="urn:microsoft.com/office/officeart/2005/8/layout/default"/>
    <dgm:cxn modelId="{5D5646CA-31AE-3345-B569-5CC22CFAA5E2}" srcId="{ED0AFD60-0D03-CE45-B81E-0784E2895ADC}" destId="{B425D316-EA43-D146-8D0A-9C63D3954643}" srcOrd="0" destOrd="0" parTransId="{AC49EDA2-8FBB-E643-8B41-12A6045AD604}" sibTransId="{063BC9D7-1A05-8D40-8B64-817AE0F469C6}"/>
    <dgm:cxn modelId="{EADC2279-F1A0-0E46-9EB2-ED18BCE177A8}" srcId="{ED0AFD60-0D03-CE45-B81E-0784E2895ADC}" destId="{DC36E60F-B2E7-EA4D-BCC0-C3C64CDC8F2D}" srcOrd="3" destOrd="0" parTransId="{B7032D56-7D58-374F-A9D0-F4C879FEF66E}" sibTransId="{E1A9F1CE-17EE-8C45-BDC7-62DAED838A79}"/>
    <dgm:cxn modelId="{C632EB10-0C57-4897-8CD7-20370553A681}" type="presOf" srcId="{C5E7C1BB-CF49-864F-BEA2-DD67F553E4DD}" destId="{A8516121-0E88-E746-A613-868671EE64DC}" srcOrd="0" destOrd="0" presId="urn:microsoft.com/office/officeart/2005/8/layout/default"/>
    <dgm:cxn modelId="{2AF1A030-1A74-4EF0-911E-1AF883EDC22A}" type="presOf" srcId="{ED0AFD60-0D03-CE45-B81E-0784E2895ADC}" destId="{3637B6B4-465C-E34F-9A2A-F0B7886EA4B3}" srcOrd="0" destOrd="0" presId="urn:microsoft.com/office/officeart/2005/8/layout/default"/>
    <dgm:cxn modelId="{7952667D-E402-6447-AE76-C1655AA2B274}" srcId="{ED0AFD60-0D03-CE45-B81E-0784E2895ADC}" destId="{C906B364-8B6C-9640-9E39-78BAB3C46AA9}" srcOrd="4" destOrd="0" parTransId="{F0EF4274-783D-1243-A8DE-1B1239BFEC3B}" sibTransId="{D063C5ED-C590-2E49-A076-6DB2506F1176}"/>
    <dgm:cxn modelId="{6A0DC152-BC5C-4C84-A018-206FE6CBDD2B}" type="presOf" srcId="{B425D316-EA43-D146-8D0A-9C63D3954643}" destId="{D93D495F-8F64-5448-8805-BF1BC203861A}" srcOrd="0" destOrd="0" presId="urn:microsoft.com/office/officeart/2005/8/layout/default"/>
    <dgm:cxn modelId="{5DD40F86-72A7-4086-A7A6-39F72508BF2F}" type="presOf" srcId="{46BBB7D0-0498-E94A-869A-3693A5BCE686}" destId="{B2ACA7AE-8F49-9542-AAF1-67057CC79BC1}" srcOrd="0" destOrd="0" presId="urn:microsoft.com/office/officeart/2005/8/layout/default"/>
    <dgm:cxn modelId="{D390F65F-2AE1-654C-BFC6-C77C77392F64}" srcId="{ED0AFD60-0D03-CE45-B81E-0784E2895ADC}" destId="{C5E7C1BB-CF49-864F-BEA2-DD67F553E4DD}" srcOrd="1" destOrd="0" parTransId="{A744D1BF-4D8F-AF4D-A59F-8EA65045EEC1}" sibTransId="{658A0F51-F899-F147-8C95-8FA7F4DED93F}"/>
    <dgm:cxn modelId="{1D79E9FF-F906-4673-879E-2BB19ECBA979}" type="presOf" srcId="{DC36E60F-B2E7-EA4D-BCC0-C3C64CDC8F2D}" destId="{192655AB-07EF-E741-BBED-8628A1D6E057}" srcOrd="0" destOrd="0" presId="urn:microsoft.com/office/officeart/2005/8/layout/default"/>
    <dgm:cxn modelId="{52040DC1-251D-44A6-A886-3EA90A5A4C99}" type="presParOf" srcId="{3637B6B4-465C-E34F-9A2A-F0B7886EA4B3}" destId="{D93D495F-8F64-5448-8805-BF1BC203861A}" srcOrd="0" destOrd="0" presId="urn:microsoft.com/office/officeart/2005/8/layout/default"/>
    <dgm:cxn modelId="{4A383338-CA39-4038-AAF9-1EE713D192DD}" type="presParOf" srcId="{3637B6B4-465C-E34F-9A2A-F0B7886EA4B3}" destId="{130973D7-B29E-DE4A-8538-382DC4BCFAD6}" srcOrd="1" destOrd="0" presId="urn:microsoft.com/office/officeart/2005/8/layout/default"/>
    <dgm:cxn modelId="{80A06B43-BAD0-4BE9-A1BB-EB92F902CC40}" type="presParOf" srcId="{3637B6B4-465C-E34F-9A2A-F0B7886EA4B3}" destId="{A8516121-0E88-E746-A613-868671EE64DC}" srcOrd="2" destOrd="0" presId="urn:microsoft.com/office/officeart/2005/8/layout/default"/>
    <dgm:cxn modelId="{AE482396-8B1F-4BE4-95E8-ED8CD41C729B}" type="presParOf" srcId="{3637B6B4-465C-E34F-9A2A-F0B7886EA4B3}" destId="{6DDBBC18-47C1-614E-B105-14AB1C94141F}" srcOrd="3" destOrd="0" presId="urn:microsoft.com/office/officeart/2005/8/layout/default"/>
    <dgm:cxn modelId="{02374864-7B09-4159-A770-263891F6137E}" type="presParOf" srcId="{3637B6B4-465C-E34F-9A2A-F0B7886EA4B3}" destId="{B2ACA7AE-8F49-9542-AAF1-67057CC79BC1}" srcOrd="4" destOrd="0" presId="urn:microsoft.com/office/officeart/2005/8/layout/default"/>
    <dgm:cxn modelId="{75C7BF02-134A-493E-B410-22C65F99C578}" type="presParOf" srcId="{3637B6B4-465C-E34F-9A2A-F0B7886EA4B3}" destId="{84911105-8F43-7049-98B7-46EFBF7E3F6F}" srcOrd="5" destOrd="0" presId="urn:microsoft.com/office/officeart/2005/8/layout/default"/>
    <dgm:cxn modelId="{6A3930BB-89D8-4433-A760-67087040C5B5}" type="presParOf" srcId="{3637B6B4-465C-E34F-9A2A-F0B7886EA4B3}" destId="{192655AB-07EF-E741-BBED-8628A1D6E057}" srcOrd="6" destOrd="0" presId="urn:microsoft.com/office/officeart/2005/8/layout/default"/>
    <dgm:cxn modelId="{65F5C42A-AC7F-4BE3-BD59-0E5EA1621B89}" type="presParOf" srcId="{3637B6B4-465C-E34F-9A2A-F0B7886EA4B3}" destId="{AEE08781-41F5-9046-9653-7384E7E47E1D}" srcOrd="7" destOrd="0" presId="urn:microsoft.com/office/officeart/2005/8/layout/default"/>
    <dgm:cxn modelId="{C86AD698-7F27-4A7B-BA15-07638F1F6BA9}" type="presParOf" srcId="{3637B6B4-465C-E34F-9A2A-F0B7886EA4B3}" destId="{6BB0320B-F600-8F43-8617-800DDB6F4731}" srcOrd="8"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B42AB-26B9-324F-8E3E-F1535D0AB485}">
      <dsp:nvSpPr>
        <dsp:cNvPr id="0" name=""/>
        <dsp:cNvSpPr/>
      </dsp:nvSpPr>
      <dsp:spPr>
        <a:xfrm rot="5400000">
          <a:off x="-224508" y="1709189"/>
          <a:ext cx="1005151" cy="121797"/>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1B495D-4126-9E4F-9EFA-1BA1A832F8FB}">
      <dsp:nvSpPr>
        <dsp:cNvPr id="0" name=""/>
        <dsp:cNvSpPr/>
      </dsp:nvSpPr>
      <dsp:spPr>
        <a:xfrm>
          <a:off x="2493" y="1061457"/>
          <a:ext cx="1353303" cy="8119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noProof="0" dirty="0">
              <a:latin typeface="Century Gothic" pitchFamily="34" charset="0"/>
            </a:rPr>
            <a:t>Previous experience</a:t>
          </a:r>
        </a:p>
      </dsp:txBody>
      <dsp:txXfrm>
        <a:off x="26275" y="1085239"/>
        <a:ext cx="1305739" cy="764418"/>
      </dsp:txXfrm>
    </dsp:sp>
    <dsp:sp modelId="{9EC19F7E-949C-794A-9AAE-50B95A7B977D}">
      <dsp:nvSpPr>
        <dsp:cNvPr id="0" name=""/>
        <dsp:cNvSpPr/>
      </dsp:nvSpPr>
      <dsp:spPr>
        <a:xfrm rot="5400000">
          <a:off x="-224508" y="2724167"/>
          <a:ext cx="1005151" cy="121797"/>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A03197-B8D0-4F46-A787-E8EDB501C55D}">
      <dsp:nvSpPr>
        <dsp:cNvPr id="0" name=""/>
        <dsp:cNvSpPr/>
      </dsp:nvSpPr>
      <dsp:spPr>
        <a:xfrm>
          <a:off x="2493" y="2076435"/>
          <a:ext cx="1353303" cy="81198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noProof="0" dirty="0">
              <a:latin typeface="Century Gothic" pitchFamily="34" charset="0"/>
            </a:rPr>
            <a:t>Language</a:t>
          </a:r>
        </a:p>
      </dsp:txBody>
      <dsp:txXfrm>
        <a:off x="26275" y="2100217"/>
        <a:ext cx="1305739" cy="764418"/>
      </dsp:txXfrm>
    </dsp:sp>
    <dsp:sp modelId="{E26FFC9D-FD35-0E43-A5A9-12B06324213C}">
      <dsp:nvSpPr>
        <dsp:cNvPr id="0" name=""/>
        <dsp:cNvSpPr/>
      </dsp:nvSpPr>
      <dsp:spPr>
        <a:xfrm>
          <a:off x="282980" y="3231656"/>
          <a:ext cx="1790067" cy="121797"/>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2C0FC6-184E-4241-A6D3-1782DDC48FEA}">
      <dsp:nvSpPr>
        <dsp:cNvPr id="0" name=""/>
        <dsp:cNvSpPr/>
      </dsp:nvSpPr>
      <dsp:spPr>
        <a:xfrm>
          <a:off x="2493" y="3091413"/>
          <a:ext cx="1353303" cy="81198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noProof="0" dirty="0">
              <a:latin typeface="Century Gothic" pitchFamily="34" charset="0"/>
            </a:rPr>
            <a:t>Working style</a:t>
          </a:r>
        </a:p>
      </dsp:txBody>
      <dsp:txXfrm>
        <a:off x="26275" y="3115195"/>
        <a:ext cx="1305739" cy="764418"/>
      </dsp:txXfrm>
    </dsp:sp>
    <dsp:sp modelId="{C44AFB7E-5ACC-FD49-BA59-5DD9A6BE1DD7}">
      <dsp:nvSpPr>
        <dsp:cNvPr id="0" name=""/>
        <dsp:cNvSpPr/>
      </dsp:nvSpPr>
      <dsp:spPr>
        <a:xfrm rot="16200000">
          <a:off x="1575385" y="2724167"/>
          <a:ext cx="1005151" cy="121797"/>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B4AA04-623C-494D-9DA4-DDD000281A69}">
      <dsp:nvSpPr>
        <dsp:cNvPr id="0" name=""/>
        <dsp:cNvSpPr/>
      </dsp:nvSpPr>
      <dsp:spPr>
        <a:xfrm>
          <a:off x="1802387" y="3091413"/>
          <a:ext cx="1353303" cy="81198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noProof="0" dirty="0">
              <a:latin typeface="Century Gothic" pitchFamily="34" charset="0"/>
            </a:rPr>
            <a:t>Different structures</a:t>
          </a:r>
        </a:p>
      </dsp:txBody>
      <dsp:txXfrm>
        <a:off x="1826169" y="3115195"/>
        <a:ext cx="1305739" cy="764418"/>
      </dsp:txXfrm>
    </dsp:sp>
    <dsp:sp modelId="{953B386C-F0BB-964C-A686-E0AF1BA08918}">
      <dsp:nvSpPr>
        <dsp:cNvPr id="0" name=""/>
        <dsp:cNvSpPr/>
      </dsp:nvSpPr>
      <dsp:spPr>
        <a:xfrm rot="16200000">
          <a:off x="1575385" y="1709189"/>
          <a:ext cx="1005151" cy="121797"/>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893A45-8BF4-D64C-9289-599E727F547A}">
      <dsp:nvSpPr>
        <dsp:cNvPr id="0" name=""/>
        <dsp:cNvSpPr/>
      </dsp:nvSpPr>
      <dsp:spPr>
        <a:xfrm>
          <a:off x="1802387" y="2076435"/>
          <a:ext cx="1353303" cy="81198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noProof="0" dirty="0">
              <a:latin typeface="Century Gothic" pitchFamily="34" charset="0"/>
            </a:rPr>
            <a:t>Decision-making process</a:t>
          </a:r>
        </a:p>
      </dsp:txBody>
      <dsp:txXfrm>
        <a:off x="1826169" y="2100217"/>
        <a:ext cx="1305739" cy="764418"/>
      </dsp:txXfrm>
    </dsp:sp>
    <dsp:sp modelId="{D4DFA315-97D2-A242-ABA3-FA3389CE6279}">
      <dsp:nvSpPr>
        <dsp:cNvPr id="0" name=""/>
        <dsp:cNvSpPr/>
      </dsp:nvSpPr>
      <dsp:spPr>
        <a:xfrm>
          <a:off x="2082874" y="1201700"/>
          <a:ext cx="1790067" cy="121797"/>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D88FBC-D1CC-CB47-AAC6-97936D849FDE}">
      <dsp:nvSpPr>
        <dsp:cNvPr id="0" name=""/>
        <dsp:cNvSpPr/>
      </dsp:nvSpPr>
      <dsp:spPr>
        <a:xfrm>
          <a:off x="1802387" y="1061457"/>
          <a:ext cx="1353303" cy="8119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noProof="0" dirty="0">
              <a:latin typeface="Century Gothic" pitchFamily="34" charset="0"/>
            </a:rPr>
            <a:t>Culture</a:t>
          </a:r>
        </a:p>
      </dsp:txBody>
      <dsp:txXfrm>
        <a:off x="1826169" y="1085239"/>
        <a:ext cx="1305739" cy="764418"/>
      </dsp:txXfrm>
    </dsp:sp>
    <dsp:sp modelId="{82C409D3-CC02-5F47-83AF-18F9487776D4}">
      <dsp:nvSpPr>
        <dsp:cNvPr id="0" name=""/>
        <dsp:cNvSpPr/>
      </dsp:nvSpPr>
      <dsp:spPr>
        <a:xfrm rot="5400000">
          <a:off x="3375279" y="1709189"/>
          <a:ext cx="1005151" cy="121797"/>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223508-4FB0-564B-8711-4B28775FB234}">
      <dsp:nvSpPr>
        <dsp:cNvPr id="0" name=""/>
        <dsp:cNvSpPr/>
      </dsp:nvSpPr>
      <dsp:spPr>
        <a:xfrm>
          <a:off x="3602281" y="1061457"/>
          <a:ext cx="1353303" cy="81198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noProof="0" dirty="0">
              <a:latin typeface="Century Gothic" pitchFamily="34" charset="0"/>
            </a:rPr>
            <a:t>Belief systems</a:t>
          </a:r>
        </a:p>
      </dsp:txBody>
      <dsp:txXfrm>
        <a:off x="3626063" y="1085239"/>
        <a:ext cx="1305739" cy="764418"/>
      </dsp:txXfrm>
    </dsp:sp>
    <dsp:sp modelId="{64B4F36B-14C5-9044-8A0D-AAA9508F5431}">
      <dsp:nvSpPr>
        <dsp:cNvPr id="0" name=""/>
        <dsp:cNvSpPr/>
      </dsp:nvSpPr>
      <dsp:spPr>
        <a:xfrm>
          <a:off x="3602281" y="2076435"/>
          <a:ext cx="1353303" cy="81198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noProof="0" dirty="0">
              <a:latin typeface="Century Gothic" pitchFamily="34" charset="0"/>
            </a:rPr>
            <a:t>Rules and procedures</a:t>
          </a:r>
        </a:p>
      </dsp:txBody>
      <dsp:txXfrm>
        <a:off x="3626063" y="2100217"/>
        <a:ext cx="1305739" cy="764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B42AB-26B9-324F-8E3E-F1535D0AB485}">
      <dsp:nvSpPr>
        <dsp:cNvPr id="0" name=""/>
        <dsp:cNvSpPr/>
      </dsp:nvSpPr>
      <dsp:spPr>
        <a:xfrm rot="5400000">
          <a:off x="-224508" y="1709189"/>
          <a:ext cx="1005151" cy="121797"/>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1B495D-4126-9E4F-9EFA-1BA1A832F8FB}">
      <dsp:nvSpPr>
        <dsp:cNvPr id="0" name=""/>
        <dsp:cNvSpPr/>
      </dsp:nvSpPr>
      <dsp:spPr>
        <a:xfrm>
          <a:off x="2493" y="1061457"/>
          <a:ext cx="1353303" cy="8119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latin typeface="Century Gothic" pitchFamily="34" charset="0"/>
            </a:rPr>
            <a:t>Önceki deneyim</a:t>
          </a:r>
          <a:endParaRPr lang="en-GB" sz="1600" b="1" kern="1200" noProof="0" dirty="0">
            <a:latin typeface="Century Gothic" pitchFamily="34" charset="0"/>
          </a:endParaRPr>
        </a:p>
      </dsp:txBody>
      <dsp:txXfrm>
        <a:off x="26275" y="1085239"/>
        <a:ext cx="1305739" cy="764418"/>
      </dsp:txXfrm>
    </dsp:sp>
    <dsp:sp modelId="{9EC19F7E-949C-794A-9AAE-50B95A7B977D}">
      <dsp:nvSpPr>
        <dsp:cNvPr id="0" name=""/>
        <dsp:cNvSpPr/>
      </dsp:nvSpPr>
      <dsp:spPr>
        <a:xfrm rot="5400000">
          <a:off x="-224508" y="2724167"/>
          <a:ext cx="1005151" cy="121797"/>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A03197-B8D0-4F46-A787-E8EDB501C55D}">
      <dsp:nvSpPr>
        <dsp:cNvPr id="0" name=""/>
        <dsp:cNvSpPr/>
      </dsp:nvSpPr>
      <dsp:spPr>
        <a:xfrm>
          <a:off x="2493" y="2076435"/>
          <a:ext cx="1353303" cy="81198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noProof="0" dirty="0" smtClean="0">
              <a:latin typeface="Century Gothic" pitchFamily="34" charset="0"/>
            </a:rPr>
            <a:t>Dil</a:t>
          </a:r>
          <a:endParaRPr lang="en-GB" sz="1600" b="1" kern="1200" noProof="0" dirty="0">
            <a:latin typeface="Century Gothic" pitchFamily="34" charset="0"/>
          </a:endParaRPr>
        </a:p>
      </dsp:txBody>
      <dsp:txXfrm>
        <a:off x="26275" y="2100217"/>
        <a:ext cx="1305739" cy="764418"/>
      </dsp:txXfrm>
    </dsp:sp>
    <dsp:sp modelId="{E26FFC9D-FD35-0E43-A5A9-12B06324213C}">
      <dsp:nvSpPr>
        <dsp:cNvPr id="0" name=""/>
        <dsp:cNvSpPr/>
      </dsp:nvSpPr>
      <dsp:spPr>
        <a:xfrm>
          <a:off x="282980" y="3231656"/>
          <a:ext cx="1790067" cy="121797"/>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2C0FC6-184E-4241-A6D3-1782DDC48FEA}">
      <dsp:nvSpPr>
        <dsp:cNvPr id="0" name=""/>
        <dsp:cNvSpPr/>
      </dsp:nvSpPr>
      <dsp:spPr>
        <a:xfrm>
          <a:off x="2493" y="3091413"/>
          <a:ext cx="1353303" cy="81198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noProof="0" dirty="0" smtClean="0">
              <a:latin typeface="Century Gothic" pitchFamily="34" charset="0"/>
            </a:rPr>
            <a:t>Çalışma Biçimi</a:t>
          </a:r>
          <a:endParaRPr lang="en-GB" sz="1600" b="1" kern="1200" noProof="0" dirty="0">
            <a:latin typeface="Century Gothic" pitchFamily="34" charset="0"/>
          </a:endParaRPr>
        </a:p>
      </dsp:txBody>
      <dsp:txXfrm>
        <a:off x="26275" y="3115195"/>
        <a:ext cx="1305739" cy="764418"/>
      </dsp:txXfrm>
    </dsp:sp>
    <dsp:sp modelId="{C44AFB7E-5ACC-FD49-BA59-5DD9A6BE1DD7}">
      <dsp:nvSpPr>
        <dsp:cNvPr id="0" name=""/>
        <dsp:cNvSpPr/>
      </dsp:nvSpPr>
      <dsp:spPr>
        <a:xfrm rot="16200000">
          <a:off x="1575385" y="2724167"/>
          <a:ext cx="1005151" cy="121797"/>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B4AA04-623C-494D-9DA4-DDD000281A69}">
      <dsp:nvSpPr>
        <dsp:cNvPr id="0" name=""/>
        <dsp:cNvSpPr/>
      </dsp:nvSpPr>
      <dsp:spPr>
        <a:xfrm>
          <a:off x="1802387" y="3091413"/>
          <a:ext cx="1353303" cy="81198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noProof="0" dirty="0" smtClean="0">
              <a:latin typeface="Century Gothic" pitchFamily="34" charset="0"/>
            </a:rPr>
            <a:t>Farklı Yapılar</a:t>
          </a:r>
          <a:endParaRPr lang="en-GB" sz="1600" b="1" kern="1200" noProof="0" dirty="0">
            <a:latin typeface="Century Gothic" pitchFamily="34" charset="0"/>
          </a:endParaRPr>
        </a:p>
      </dsp:txBody>
      <dsp:txXfrm>
        <a:off x="1826169" y="3115195"/>
        <a:ext cx="1305739" cy="764418"/>
      </dsp:txXfrm>
    </dsp:sp>
    <dsp:sp modelId="{953B386C-F0BB-964C-A686-E0AF1BA08918}">
      <dsp:nvSpPr>
        <dsp:cNvPr id="0" name=""/>
        <dsp:cNvSpPr/>
      </dsp:nvSpPr>
      <dsp:spPr>
        <a:xfrm rot="16200000">
          <a:off x="1575385" y="1709189"/>
          <a:ext cx="1005151" cy="121797"/>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893A45-8BF4-D64C-9289-599E727F547A}">
      <dsp:nvSpPr>
        <dsp:cNvPr id="0" name=""/>
        <dsp:cNvSpPr/>
      </dsp:nvSpPr>
      <dsp:spPr>
        <a:xfrm>
          <a:off x="1802387" y="2076435"/>
          <a:ext cx="1353303" cy="81198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noProof="0" dirty="0" smtClean="0">
              <a:latin typeface="Century Gothic" pitchFamily="34" charset="0"/>
            </a:rPr>
            <a:t>Karar alma süreci</a:t>
          </a:r>
          <a:endParaRPr lang="en-GB" sz="1600" b="1" kern="1200" noProof="0" dirty="0">
            <a:latin typeface="Century Gothic" pitchFamily="34" charset="0"/>
          </a:endParaRPr>
        </a:p>
      </dsp:txBody>
      <dsp:txXfrm>
        <a:off x="1826169" y="2100217"/>
        <a:ext cx="1305739" cy="764418"/>
      </dsp:txXfrm>
    </dsp:sp>
    <dsp:sp modelId="{D4DFA315-97D2-A242-ABA3-FA3389CE6279}">
      <dsp:nvSpPr>
        <dsp:cNvPr id="0" name=""/>
        <dsp:cNvSpPr/>
      </dsp:nvSpPr>
      <dsp:spPr>
        <a:xfrm>
          <a:off x="2082874" y="1201700"/>
          <a:ext cx="1790067" cy="121797"/>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D88FBC-D1CC-CB47-AAC6-97936D849FDE}">
      <dsp:nvSpPr>
        <dsp:cNvPr id="0" name=""/>
        <dsp:cNvSpPr/>
      </dsp:nvSpPr>
      <dsp:spPr>
        <a:xfrm>
          <a:off x="1802387" y="1061457"/>
          <a:ext cx="1353303" cy="81198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noProof="0" dirty="0" smtClean="0">
              <a:latin typeface="Century Gothic" pitchFamily="34" charset="0"/>
            </a:rPr>
            <a:t>Kültür</a:t>
          </a:r>
          <a:endParaRPr lang="en-GB" sz="1600" b="1" kern="1200" noProof="0" dirty="0">
            <a:latin typeface="Century Gothic" pitchFamily="34" charset="0"/>
          </a:endParaRPr>
        </a:p>
      </dsp:txBody>
      <dsp:txXfrm>
        <a:off x="1826169" y="1085239"/>
        <a:ext cx="1305739" cy="764418"/>
      </dsp:txXfrm>
    </dsp:sp>
    <dsp:sp modelId="{82C409D3-CC02-5F47-83AF-18F9487776D4}">
      <dsp:nvSpPr>
        <dsp:cNvPr id="0" name=""/>
        <dsp:cNvSpPr/>
      </dsp:nvSpPr>
      <dsp:spPr>
        <a:xfrm rot="5400000">
          <a:off x="3375279" y="1709189"/>
          <a:ext cx="1005151" cy="121797"/>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223508-4FB0-564B-8711-4B28775FB234}">
      <dsp:nvSpPr>
        <dsp:cNvPr id="0" name=""/>
        <dsp:cNvSpPr/>
      </dsp:nvSpPr>
      <dsp:spPr>
        <a:xfrm>
          <a:off x="3602281" y="1061457"/>
          <a:ext cx="1353303" cy="81198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noProof="0" dirty="0" smtClean="0">
              <a:latin typeface="Century Gothic" pitchFamily="34" charset="0"/>
            </a:rPr>
            <a:t>İnanç Sistemleri</a:t>
          </a:r>
          <a:endParaRPr lang="en-GB" sz="1600" b="1" kern="1200" noProof="0" dirty="0">
            <a:latin typeface="Century Gothic" pitchFamily="34" charset="0"/>
          </a:endParaRPr>
        </a:p>
      </dsp:txBody>
      <dsp:txXfrm>
        <a:off x="3626063" y="1085239"/>
        <a:ext cx="1305739" cy="764418"/>
      </dsp:txXfrm>
    </dsp:sp>
    <dsp:sp modelId="{64B4F36B-14C5-9044-8A0D-AAA9508F5431}">
      <dsp:nvSpPr>
        <dsp:cNvPr id="0" name=""/>
        <dsp:cNvSpPr/>
      </dsp:nvSpPr>
      <dsp:spPr>
        <a:xfrm>
          <a:off x="3602281" y="2076435"/>
          <a:ext cx="1353303" cy="81198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noProof="0" dirty="0" smtClean="0">
              <a:latin typeface="Century Gothic" pitchFamily="34" charset="0"/>
            </a:rPr>
            <a:t>Kurallar ve Usuller</a:t>
          </a:r>
          <a:endParaRPr lang="en-GB" sz="1600" b="1" kern="1200" noProof="0" dirty="0">
            <a:latin typeface="Century Gothic" pitchFamily="34" charset="0"/>
          </a:endParaRPr>
        </a:p>
      </dsp:txBody>
      <dsp:txXfrm>
        <a:off x="3626063" y="2100217"/>
        <a:ext cx="1305739" cy="764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A5707-F7F9-9041-B799-7B12524D4B59}">
      <dsp:nvSpPr>
        <dsp:cNvPr id="0" name=""/>
        <dsp:cNvSpPr/>
      </dsp:nvSpPr>
      <dsp:spPr>
        <a:xfrm>
          <a:off x="0" y="4912498"/>
          <a:ext cx="5852159" cy="8059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noProof="0" dirty="0">
              <a:latin typeface="+mj-lt"/>
            </a:rPr>
            <a:t>Connect and promote your project idea!</a:t>
          </a:r>
        </a:p>
      </dsp:txBody>
      <dsp:txXfrm>
        <a:off x="0" y="4912498"/>
        <a:ext cx="5852159" cy="805936"/>
      </dsp:txXfrm>
    </dsp:sp>
    <dsp:sp modelId="{ADE24820-DE16-B840-83E3-74F80140E6CF}">
      <dsp:nvSpPr>
        <dsp:cNvPr id="0" name=""/>
        <dsp:cNvSpPr/>
      </dsp:nvSpPr>
      <dsp:spPr>
        <a:xfrm rot="10800000">
          <a:off x="0" y="3685057"/>
          <a:ext cx="5852159" cy="1239530"/>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noProof="0" dirty="0">
              <a:latin typeface="+mj-lt"/>
            </a:rPr>
            <a:t>Do your own search, be bold and address those who seem to be interesting</a:t>
          </a:r>
        </a:p>
      </dsp:txBody>
      <dsp:txXfrm rot="10800000">
        <a:off x="0" y="3685057"/>
        <a:ext cx="5852159" cy="805409"/>
      </dsp:txXfrm>
    </dsp:sp>
    <dsp:sp modelId="{4E1CD42E-7A04-124E-BFFC-3DD8ABC7326C}">
      <dsp:nvSpPr>
        <dsp:cNvPr id="0" name=""/>
        <dsp:cNvSpPr/>
      </dsp:nvSpPr>
      <dsp:spPr>
        <a:xfrm rot="10800000">
          <a:off x="0" y="2457616"/>
          <a:ext cx="5852159" cy="1239530"/>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noProof="0" dirty="0">
              <a:latin typeface="+mj-lt"/>
            </a:rPr>
            <a:t>Ask your partners, umbrella organisations, other players in the relevant sector  </a:t>
          </a:r>
        </a:p>
      </dsp:txBody>
      <dsp:txXfrm rot="10800000">
        <a:off x="0" y="2457616"/>
        <a:ext cx="5852159" cy="805409"/>
      </dsp:txXfrm>
    </dsp:sp>
    <dsp:sp modelId="{1C134816-F92A-7644-9E5F-AFE7A44EE60D}">
      <dsp:nvSpPr>
        <dsp:cNvPr id="0" name=""/>
        <dsp:cNvSpPr/>
      </dsp:nvSpPr>
      <dsp:spPr>
        <a:xfrm rot="10800000">
          <a:off x="0" y="1230175"/>
          <a:ext cx="5852159" cy="1239530"/>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noProof="0">
              <a:latin typeface="+mj-lt"/>
            </a:rPr>
            <a:t>Define type of institution that is needed</a:t>
          </a:r>
        </a:p>
      </dsp:txBody>
      <dsp:txXfrm rot="10800000">
        <a:off x="0" y="1230175"/>
        <a:ext cx="5852159" cy="805409"/>
      </dsp:txXfrm>
    </dsp:sp>
    <dsp:sp modelId="{BD126578-6D85-294C-AFAE-281D154F3C7C}">
      <dsp:nvSpPr>
        <dsp:cNvPr id="0" name=""/>
        <dsp:cNvSpPr/>
      </dsp:nvSpPr>
      <dsp:spPr>
        <a:xfrm rot="10800000">
          <a:off x="0" y="19233"/>
          <a:ext cx="5852159" cy="1239530"/>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1" kern="1200" noProof="0">
              <a:latin typeface="+mj-lt"/>
            </a:rPr>
            <a:t>Define the thematic profile of the partner</a:t>
          </a:r>
        </a:p>
      </dsp:txBody>
      <dsp:txXfrm rot="10800000">
        <a:off x="0" y="19233"/>
        <a:ext cx="5852159" cy="8054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A5707-F7F9-9041-B799-7B12524D4B59}">
      <dsp:nvSpPr>
        <dsp:cNvPr id="0" name=""/>
        <dsp:cNvSpPr/>
      </dsp:nvSpPr>
      <dsp:spPr>
        <a:xfrm>
          <a:off x="0" y="4912498"/>
          <a:ext cx="5852159" cy="80593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b="1" kern="1200" dirty="0" smtClean="0">
              <a:latin typeface="+mj-lt"/>
            </a:rPr>
            <a:t>Bağlantı kurun ve proje fikrinizi tanıtın</a:t>
          </a:r>
          <a:endParaRPr lang="en-GB" sz="1400" b="1" kern="1200" noProof="0" dirty="0">
            <a:latin typeface="+mj-lt"/>
          </a:endParaRPr>
        </a:p>
      </dsp:txBody>
      <dsp:txXfrm>
        <a:off x="0" y="4912498"/>
        <a:ext cx="5852159" cy="805936"/>
      </dsp:txXfrm>
    </dsp:sp>
    <dsp:sp modelId="{ADE24820-DE16-B840-83E3-74F80140E6CF}">
      <dsp:nvSpPr>
        <dsp:cNvPr id="0" name=""/>
        <dsp:cNvSpPr/>
      </dsp:nvSpPr>
      <dsp:spPr>
        <a:xfrm rot="10800000">
          <a:off x="0" y="3685057"/>
          <a:ext cx="5852159" cy="1239530"/>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b="1" kern="1200" dirty="0" smtClean="0">
              <a:latin typeface="+mj-lt"/>
            </a:rPr>
            <a:t>Kendi araştırmanızı yapın, cesur olun ve ilginç görünenlerle iletişime geçin</a:t>
          </a:r>
          <a:endParaRPr lang="en-GB" sz="1400" b="1" kern="1200" noProof="0" dirty="0">
            <a:latin typeface="+mj-lt"/>
          </a:endParaRPr>
        </a:p>
      </dsp:txBody>
      <dsp:txXfrm rot="10800000">
        <a:off x="0" y="3685057"/>
        <a:ext cx="5852159" cy="805409"/>
      </dsp:txXfrm>
    </dsp:sp>
    <dsp:sp modelId="{4E1CD42E-7A04-124E-BFFC-3DD8ABC7326C}">
      <dsp:nvSpPr>
        <dsp:cNvPr id="0" name=""/>
        <dsp:cNvSpPr/>
      </dsp:nvSpPr>
      <dsp:spPr>
        <a:xfrm rot="10800000">
          <a:off x="0" y="2457616"/>
          <a:ext cx="5852159" cy="1239530"/>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b="1" kern="1200" dirty="0" smtClean="0">
              <a:latin typeface="+mj-lt"/>
            </a:rPr>
            <a:t>İlgili sektördeki ortaklarınıza, çatı örgütlere, diğer oyunculara sorun</a:t>
          </a:r>
          <a:endParaRPr lang="en-GB" sz="1400" b="1" kern="1200" noProof="0" dirty="0">
            <a:latin typeface="+mj-lt"/>
          </a:endParaRPr>
        </a:p>
      </dsp:txBody>
      <dsp:txXfrm rot="10800000">
        <a:off x="0" y="2457616"/>
        <a:ext cx="5852159" cy="805409"/>
      </dsp:txXfrm>
    </dsp:sp>
    <dsp:sp modelId="{1C134816-F92A-7644-9E5F-AFE7A44EE60D}">
      <dsp:nvSpPr>
        <dsp:cNvPr id="0" name=""/>
        <dsp:cNvSpPr/>
      </dsp:nvSpPr>
      <dsp:spPr>
        <a:xfrm rot="10800000">
          <a:off x="0" y="1230175"/>
          <a:ext cx="5852159" cy="1239530"/>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b="1" kern="1200" dirty="0" smtClean="0">
              <a:latin typeface="+mj-lt"/>
            </a:rPr>
            <a:t>Gereken kurum türünü tanımlayın</a:t>
          </a:r>
          <a:endParaRPr lang="en-GB" sz="1400" b="1" kern="1200" noProof="0" dirty="0">
            <a:latin typeface="+mj-lt"/>
          </a:endParaRPr>
        </a:p>
      </dsp:txBody>
      <dsp:txXfrm rot="10800000">
        <a:off x="0" y="1230175"/>
        <a:ext cx="5852159" cy="805409"/>
      </dsp:txXfrm>
    </dsp:sp>
    <dsp:sp modelId="{BD126578-6D85-294C-AFAE-281D154F3C7C}">
      <dsp:nvSpPr>
        <dsp:cNvPr id="0" name=""/>
        <dsp:cNvSpPr/>
      </dsp:nvSpPr>
      <dsp:spPr>
        <a:xfrm rot="10800000">
          <a:off x="0" y="19233"/>
          <a:ext cx="5852159" cy="1239530"/>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b="1" kern="1200" dirty="0" smtClean="0">
              <a:latin typeface="+mj-lt"/>
            </a:rPr>
            <a:t>Ortağın tematik profilini belirleyin</a:t>
          </a:r>
          <a:endParaRPr lang="en-GB" sz="1400" b="1" kern="1200" noProof="0" dirty="0">
            <a:latin typeface="+mj-lt"/>
          </a:endParaRPr>
        </a:p>
      </dsp:txBody>
      <dsp:txXfrm rot="10800000">
        <a:off x="0" y="19233"/>
        <a:ext cx="5852159" cy="8054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D495F-8F64-5448-8805-BF1BC203861A}">
      <dsp:nvSpPr>
        <dsp:cNvPr id="0" name=""/>
        <dsp:cNvSpPr/>
      </dsp:nvSpPr>
      <dsp:spPr>
        <a:xfrm>
          <a:off x="869560" y="345"/>
          <a:ext cx="2194044" cy="1756863"/>
        </a:xfrm>
        <a:prstGeom prst="rect">
          <a:avLst/>
        </a:prstGeom>
        <a:gradFill rotWithShape="0">
          <a:gsLst>
            <a:gs pos="0">
              <a:schemeClr val="accent5">
                <a:alpha val="90000"/>
                <a:hueOff val="0"/>
                <a:satOff val="0"/>
                <a:lumOff val="0"/>
                <a:alphaOff val="0"/>
                <a:satMod val="103000"/>
                <a:lumMod val="102000"/>
                <a:tint val="94000"/>
              </a:schemeClr>
            </a:gs>
            <a:gs pos="50000">
              <a:schemeClr val="accent5">
                <a:alpha val="90000"/>
                <a:hueOff val="0"/>
                <a:satOff val="0"/>
                <a:lumOff val="0"/>
                <a:alphaOff val="0"/>
                <a:satMod val="110000"/>
                <a:lumMod val="100000"/>
                <a:shade val="100000"/>
              </a:schemeClr>
            </a:gs>
            <a:gs pos="100000">
              <a:schemeClr val="accent5">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solidFill>
                <a:srgbClr val="000000"/>
              </a:solidFill>
              <a:latin typeface="Century Gothic"/>
              <a:cs typeface="Century Gothic"/>
            </a:rPr>
            <a:t>Who else is working in the field of the project? Should they be involved?</a:t>
          </a:r>
        </a:p>
      </dsp:txBody>
      <dsp:txXfrm>
        <a:off x="869560" y="345"/>
        <a:ext cx="2194044" cy="1756863"/>
      </dsp:txXfrm>
    </dsp:sp>
    <dsp:sp modelId="{A8516121-0E88-E746-A613-868671EE64DC}">
      <dsp:nvSpPr>
        <dsp:cNvPr id="0" name=""/>
        <dsp:cNvSpPr/>
      </dsp:nvSpPr>
      <dsp:spPr>
        <a:xfrm>
          <a:off x="3283009" y="345"/>
          <a:ext cx="2194044" cy="1756863"/>
        </a:xfrm>
        <a:prstGeom prst="rect">
          <a:avLst/>
        </a:prstGeom>
        <a:gradFill rotWithShape="0">
          <a:gsLst>
            <a:gs pos="0">
              <a:schemeClr val="accent5">
                <a:alpha val="90000"/>
                <a:hueOff val="0"/>
                <a:satOff val="0"/>
                <a:lumOff val="0"/>
                <a:alphaOff val="-10000"/>
                <a:satMod val="103000"/>
                <a:lumMod val="102000"/>
                <a:tint val="94000"/>
              </a:schemeClr>
            </a:gs>
            <a:gs pos="50000">
              <a:schemeClr val="accent5">
                <a:alpha val="90000"/>
                <a:hueOff val="0"/>
                <a:satOff val="0"/>
                <a:lumOff val="0"/>
                <a:alphaOff val="-10000"/>
                <a:satMod val="110000"/>
                <a:lumMod val="100000"/>
                <a:shade val="100000"/>
              </a:schemeClr>
            </a:gs>
            <a:gs pos="100000">
              <a:schemeClr val="accent5">
                <a:alpha val="90000"/>
                <a:hueOff val="0"/>
                <a:satOff val="0"/>
                <a:lumOff val="0"/>
                <a:alphaOff val="-1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rgbClr val="000000"/>
              </a:solidFill>
              <a:latin typeface="Century Gothic"/>
              <a:cs typeface="Century Gothic"/>
            </a:rPr>
            <a:t>Who can best promote the project ideas, bring them to the decision-makers? Are they in?</a:t>
          </a:r>
        </a:p>
      </dsp:txBody>
      <dsp:txXfrm>
        <a:off x="3283009" y="345"/>
        <a:ext cx="2194044" cy="1756863"/>
      </dsp:txXfrm>
    </dsp:sp>
    <dsp:sp modelId="{B2ACA7AE-8F49-9542-AAF1-67057CC79BC1}">
      <dsp:nvSpPr>
        <dsp:cNvPr id="0" name=""/>
        <dsp:cNvSpPr/>
      </dsp:nvSpPr>
      <dsp:spPr>
        <a:xfrm>
          <a:off x="723294" y="1976613"/>
          <a:ext cx="2194044" cy="1756863"/>
        </a:xfrm>
        <a:prstGeom prst="rect">
          <a:avLst/>
        </a:prstGeom>
        <a:gradFill rotWithShape="0">
          <a:gsLst>
            <a:gs pos="0">
              <a:schemeClr val="accent5">
                <a:alpha val="90000"/>
                <a:hueOff val="0"/>
                <a:satOff val="0"/>
                <a:lumOff val="0"/>
                <a:alphaOff val="-20000"/>
                <a:satMod val="103000"/>
                <a:lumMod val="102000"/>
                <a:tint val="94000"/>
              </a:schemeClr>
            </a:gs>
            <a:gs pos="50000">
              <a:schemeClr val="accent5">
                <a:alpha val="90000"/>
                <a:hueOff val="0"/>
                <a:satOff val="0"/>
                <a:lumOff val="0"/>
                <a:alphaOff val="-20000"/>
                <a:satMod val="110000"/>
                <a:lumMod val="100000"/>
                <a:shade val="100000"/>
              </a:schemeClr>
            </a:gs>
            <a:gs pos="100000">
              <a:schemeClr val="accent5">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solidFill>
                <a:srgbClr val="000000"/>
              </a:solidFill>
              <a:latin typeface="Century Gothic"/>
              <a:cs typeface="Century Gothic"/>
            </a:rPr>
            <a:t>Are the project partners able to convey the messages to the wider public? Will you need a hand?</a:t>
          </a:r>
        </a:p>
      </dsp:txBody>
      <dsp:txXfrm>
        <a:off x="723294" y="1976613"/>
        <a:ext cx="2194044" cy="1756863"/>
      </dsp:txXfrm>
    </dsp:sp>
    <dsp:sp modelId="{192655AB-07EF-E741-BBED-8628A1D6E057}">
      <dsp:nvSpPr>
        <dsp:cNvPr id="0" name=""/>
        <dsp:cNvSpPr/>
      </dsp:nvSpPr>
      <dsp:spPr>
        <a:xfrm>
          <a:off x="3136743" y="2196832"/>
          <a:ext cx="2486576" cy="1316426"/>
        </a:xfrm>
        <a:prstGeom prst="rect">
          <a:avLst/>
        </a:prstGeom>
        <a:gradFill rotWithShape="0">
          <a:gsLst>
            <a:gs pos="0">
              <a:schemeClr val="accent5">
                <a:alpha val="90000"/>
                <a:hueOff val="0"/>
                <a:satOff val="0"/>
                <a:lumOff val="0"/>
                <a:alphaOff val="-30000"/>
                <a:satMod val="103000"/>
                <a:lumMod val="102000"/>
                <a:tint val="94000"/>
              </a:schemeClr>
            </a:gs>
            <a:gs pos="50000">
              <a:schemeClr val="accent5">
                <a:alpha val="90000"/>
                <a:hueOff val="0"/>
                <a:satOff val="0"/>
                <a:lumOff val="0"/>
                <a:alphaOff val="-30000"/>
                <a:satMod val="110000"/>
                <a:lumMod val="100000"/>
                <a:shade val="100000"/>
              </a:schemeClr>
            </a:gs>
            <a:gs pos="100000">
              <a:schemeClr val="accent5">
                <a:alpha val="90000"/>
                <a:hueOff val="0"/>
                <a:satOff val="0"/>
                <a:lumOff val="0"/>
                <a:alphaOff val="-3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solidFill>
                <a:srgbClr val="000000"/>
              </a:solidFill>
              <a:latin typeface="Century Gothic"/>
              <a:cs typeface="Century Gothic"/>
            </a:rPr>
            <a:t>Does the project target group have an organised representation (NGO, council, etc)? Shall they be involved? </a:t>
          </a:r>
        </a:p>
      </dsp:txBody>
      <dsp:txXfrm>
        <a:off x="3136743" y="2196832"/>
        <a:ext cx="2486576" cy="1316426"/>
      </dsp:txXfrm>
    </dsp:sp>
    <dsp:sp modelId="{6BB0320B-F600-8F43-8617-800DDB6F4731}">
      <dsp:nvSpPr>
        <dsp:cNvPr id="0" name=""/>
        <dsp:cNvSpPr/>
      </dsp:nvSpPr>
      <dsp:spPr>
        <a:xfrm>
          <a:off x="1600901" y="3952881"/>
          <a:ext cx="3144811" cy="1316426"/>
        </a:xfrm>
        <a:prstGeom prst="rect">
          <a:avLst/>
        </a:prstGeom>
        <a:gradFill rotWithShape="0">
          <a:gsLst>
            <a:gs pos="0">
              <a:schemeClr val="accent5">
                <a:alpha val="90000"/>
                <a:hueOff val="0"/>
                <a:satOff val="0"/>
                <a:lumOff val="0"/>
                <a:alphaOff val="-40000"/>
                <a:satMod val="103000"/>
                <a:lumMod val="102000"/>
                <a:tint val="94000"/>
              </a:schemeClr>
            </a:gs>
            <a:gs pos="50000">
              <a:schemeClr val="accent5">
                <a:alpha val="90000"/>
                <a:hueOff val="0"/>
                <a:satOff val="0"/>
                <a:lumOff val="0"/>
                <a:alphaOff val="-40000"/>
                <a:satMod val="110000"/>
                <a:lumMod val="100000"/>
                <a:shade val="100000"/>
              </a:schemeClr>
            </a:gs>
            <a:gs pos="100000">
              <a:schemeClr val="accent5">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000000"/>
              </a:solidFill>
              <a:latin typeface="Century Gothic"/>
              <a:cs typeface="Century Gothic"/>
            </a:rPr>
            <a:t>Do the project partners bring the competence needed to implement the project? </a:t>
          </a:r>
          <a:r>
            <a:rPr lang="en-US" sz="1400" b="1" kern="1200" dirty="0">
              <a:solidFill>
                <a:srgbClr val="000000"/>
              </a:solidFill>
              <a:latin typeface="Century Gothic"/>
              <a:cs typeface="Century Gothic"/>
            </a:rPr>
            <a:t>Is everyone you need on board?</a:t>
          </a:r>
        </a:p>
      </dsp:txBody>
      <dsp:txXfrm>
        <a:off x="1600901" y="3952881"/>
        <a:ext cx="3144811" cy="13164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3D495F-8F64-5448-8805-BF1BC203861A}">
      <dsp:nvSpPr>
        <dsp:cNvPr id="0" name=""/>
        <dsp:cNvSpPr/>
      </dsp:nvSpPr>
      <dsp:spPr>
        <a:xfrm>
          <a:off x="869560" y="345"/>
          <a:ext cx="2194044" cy="1756863"/>
        </a:xfrm>
        <a:prstGeom prst="rect">
          <a:avLst/>
        </a:prstGeom>
        <a:gradFill rotWithShape="0">
          <a:gsLst>
            <a:gs pos="0">
              <a:schemeClr val="accent5">
                <a:alpha val="90000"/>
                <a:hueOff val="0"/>
                <a:satOff val="0"/>
                <a:lumOff val="0"/>
                <a:alphaOff val="0"/>
                <a:satMod val="103000"/>
                <a:lumMod val="102000"/>
                <a:tint val="94000"/>
              </a:schemeClr>
            </a:gs>
            <a:gs pos="50000">
              <a:schemeClr val="accent5">
                <a:alpha val="90000"/>
                <a:hueOff val="0"/>
                <a:satOff val="0"/>
                <a:lumOff val="0"/>
                <a:alphaOff val="0"/>
                <a:satMod val="110000"/>
                <a:lumMod val="100000"/>
                <a:shade val="100000"/>
              </a:schemeClr>
            </a:gs>
            <a:gs pos="100000">
              <a:schemeClr val="accent5">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0000"/>
              </a:solidFill>
              <a:latin typeface="Century Gothic"/>
              <a:cs typeface="Century Gothic"/>
            </a:rPr>
            <a:t>Proje alanında çalışan başka kimler var? Onlar da projeye dahil olmalı mı?</a:t>
          </a:r>
          <a:endParaRPr lang="en-US" sz="1400" b="1" kern="1200" dirty="0">
            <a:solidFill>
              <a:srgbClr val="000000"/>
            </a:solidFill>
            <a:latin typeface="Century Gothic"/>
            <a:cs typeface="Century Gothic"/>
          </a:endParaRPr>
        </a:p>
      </dsp:txBody>
      <dsp:txXfrm>
        <a:off x="869560" y="345"/>
        <a:ext cx="2194044" cy="1756863"/>
      </dsp:txXfrm>
    </dsp:sp>
    <dsp:sp modelId="{A8516121-0E88-E746-A613-868671EE64DC}">
      <dsp:nvSpPr>
        <dsp:cNvPr id="0" name=""/>
        <dsp:cNvSpPr/>
      </dsp:nvSpPr>
      <dsp:spPr>
        <a:xfrm>
          <a:off x="3283009" y="345"/>
          <a:ext cx="2194044" cy="1756863"/>
        </a:xfrm>
        <a:prstGeom prst="rect">
          <a:avLst/>
        </a:prstGeom>
        <a:gradFill rotWithShape="0">
          <a:gsLst>
            <a:gs pos="0">
              <a:schemeClr val="accent5">
                <a:alpha val="90000"/>
                <a:hueOff val="0"/>
                <a:satOff val="0"/>
                <a:lumOff val="0"/>
                <a:alphaOff val="-10000"/>
                <a:satMod val="103000"/>
                <a:lumMod val="102000"/>
                <a:tint val="94000"/>
              </a:schemeClr>
            </a:gs>
            <a:gs pos="50000">
              <a:schemeClr val="accent5">
                <a:alpha val="90000"/>
                <a:hueOff val="0"/>
                <a:satOff val="0"/>
                <a:lumOff val="0"/>
                <a:alphaOff val="-10000"/>
                <a:satMod val="110000"/>
                <a:lumMod val="100000"/>
                <a:shade val="100000"/>
              </a:schemeClr>
            </a:gs>
            <a:gs pos="100000">
              <a:schemeClr val="accent5">
                <a:alpha val="90000"/>
                <a:hueOff val="0"/>
                <a:satOff val="0"/>
                <a:lumOff val="0"/>
                <a:alphaOff val="-1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0000"/>
              </a:solidFill>
              <a:latin typeface="Century Gothic"/>
              <a:cs typeface="Century Gothic"/>
            </a:rPr>
            <a:t>Proje fikirlerini kim en iyi tanıtarak karar alıcılara götürebilir? Onlar da projeye dahil mi?</a:t>
          </a:r>
          <a:endParaRPr lang="en-US" sz="1400" b="1" kern="1200" dirty="0">
            <a:solidFill>
              <a:srgbClr val="000000"/>
            </a:solidFill>
            <a:latin typeface="Century Gothic"/>
            <a:cs typeface="Century Gothic"/>
          </a:endParaRPr>
        </a:p>
      </dsp:txBody>
      <dsp:txXfrm>
        <a:off x="3283009" y="345"/>
        <a:ext cx="2194044" cy="1756863"/>
      </dsp:txXfrm>
    </dsp:sp>
    <dsp:sp modelId="{B2ACA7AE-8F49-9542-AAF1-67057CC79BC1}">
      <dsp:nvSpPr>
        <dsp:cNvPr id="0" name=""/>
        <dsp:cNvSpPr/>
      </dsp:nvSpPr>
      <dsp:spPr>
        <a:xfrm>
          <a:off x="723294" y="1976613"/>
          <a:ext cx="2194044" cy="1756863"/>
        </a:xfrm>
        <a:prstGeom prst="rect">
          <a:avLst/>
        </a:prstGeom>
        <a:gradFill rotWithShape="0">
          <a:gsLst>
            <a:gs pos="0">
              <a:schemeClr val="accent5">
                <a:alpha val="90000"/>
                <a:hueOff val="0"/>
                <a:satOff val="0"/>
                <a:lumOff val="0"/>
                <a:alphaOff val="-20000"/>
                <a:satMod val="103000"/>
                <a:lumMod val="102000"/>
                <a:tint val="94000"/>
              </a:schemeClr>
            </a:gs>
            <a:gs pos="50000">
              <a:schemeClr val="accent5">
                <a:alpha val="90000"/>
                <a:hueOff val="0"/>
                <a:satOff val="0"/>
                <a:lumOff val="0"/>
                <a:alphaOff val="-20000"/>
                <a:satMod val="110000"/>
                <a:lumMod val="100000"/>
                <a:shade val="100000"/>
              </a:schemeClr>
            </a:gs>
            <a:gs pos="100000">
              <a:schemeClr val="accent5">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0000"/>
              </a:solidFill>
              <a:latin typeface="Century Gothic"/>
              <a:cs typeface="Century Gothic"/>
            </a:rPr>
            <a:t>Proje ortakları mesajları kamunun daha geniş bir kesimine aktarabiliyor mu? Yardıma ihtiyacınız olacak mı?</a:t>
          </a:r>
          <a:endParaRPr lang="en-US" sz="1400" b="1" kern="1200" dirty="0">
            <a:solidFill>
              <a:srgbClr val="000000"/>
            </a:solidFill>
            <a:latin typeface="Century Gothic"/>
            <a:cs typeface="Century Gothic"/>
          </a:endParaRPr>
        </a:p>
      </dsp:txBody>
      <dsp:txXfrm>
        <a:off x="723294" y="1976613"/>
        <a:ext cx="2194044" cy="1756863"/>
      </dsp:txXfrm>
    </dsp:sp>
    <dsp:sp modelId="{192655AB-07EF-E741-BBED-8628A1D6E057}">
      <dsp:nvSpPr>
        <dsp:cNvPr id="0" name=""/>
        <dsp:cNvSpPr/>
      </dsp:nvSpPr>
      <dsp:spPr>
        <a:xfrm>
          <a:off x="3136743" y="2196832"/>
          <a:ext cx="2486576" cy="1316426"/>
        </a:xfrm>
        <a:prstGeom prst="rect">
          <a:avLst/>
        </a:prstGeom>
        <a:gradFill rotWithShape="0">
          <a:gsLst>
            <a:gs pos="0">
              <a:schemeClr val="accent5">
                <a:alpha val="90000"/>
                <a:hueOff val="0"/>
                <a:satOff val="0"/>
                <a:lumOff val="0"/>
                <a:alphaOff val="-30000"/>
                <a:satMod val="103000"/>
                <a:lumMod val="102000"/>
                <a:tint val="94000"/>
              </a:schemeClr>
            </a:gs>
            <a:gs pos="50000">
              <a:schemeClr val="accent5">
                <a:alpha val="90000"/>
                <a:hueOff val="0"/>
                <a:satOff val="0"/>
                <a:lumOff val="0"/>
                <a:alphaOff val="-30000"/>
                <a:satMod val="110000"/>
                <a:lumMod val="100000"/>
                <a:shade val="100000"/>
              </a:schemeClr>
            </a:gs>
            <a:gs pos="100000">
              <a:schemeClr val="accent5">
                <a:alpha val="90000"/>
                <a:hueOff val="0"/>
                <a:satOff val="0"/>
                <a:lumOff val="0"/>
                <a:alphaOff val="-3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0000"/>
              </a:solidFill>
              <a:latin typeface="Century Gothic"/>
              <a:cs typeface="Century Gothic"/>
            </a:rPr>
            <a:t>Projenin hedef kitlesinin organize/örgütlü bir temsili var mı (STK, konsey vs.)? Onlar da dahil olmalı mı?</a:t>
          </a:r>
          <a:endParaRPr lang="en-US" sz="1400" b="1" kern="1200" dirty="0">
            <a:solidFill>
              <a:srgbClr val="000000"/>
            </a:solidFill>
            <a:latin typeface="Century Gothic"/>
            <a:cs typeface="Century Gothic"/>
          </a:endParaRPr>
        </a:p>
      </dsp:txBody>
      <dsp:txXfrm>
        <a:off x="3136743" y="2196832"/>
        <a:ext cx="2486576" cy="1316426"/>
      </dsp:txXfrm>
    </dsp:sp>
    <dsp:sp modelId="{6BB0320B-F600-8F43-8617-800DDB6F4731}">
      <dsp:nvSpPr>
        <dsp:cNvPr id="0" name=""/>
        <dsp:cNvSpPr/>
      </dsp:nvSpPr>
      <dsp:spPr>
        <a:xfrm>
          <a:off x="1600901" y="3952881"/>
          <a:ext cx="3144811" cy="1316426"/>
        </a:xfrm>
        <a:prstGeom prst="rect">
          <a:avLst/>
        </a:prstGeom>
        <a:gradFill rotWithShape="0">
          <a:gsLst>
            <a:gs pos="0">
              <a:schemeClr val="accent5">
                <a:alpha val="90000"/>
                <a:hueOff val="0"/>
                <a:satOff val="0"/>
                <a:lumOff val="0"/>
                <a:alphaOff val="-40000"/>
                <a:satMod val="103000"/>
                <a:lumMod val="102000"/>
                <a:tint val="94000"/>
              </a:schemeClr>
            </a:gs>
            <a:gs pos="50000">
              <a:schemeClr val="accent5">
                <a:alpha val="90000"/>
                <a:hueOff val="0"/>
                <a:satOff val="0"/>
                <a:lumOff val="0"/>
                <a:alphaOff val="-40000"/>
                <a:satMod val="110000"/>
                <a:lumMod val="100000"/>
                <a:shade val="100000"/>
              </a:schemeClr>
            </a:gs>
            <a:gs pos="100000">
              <a:schemeClr val="accent5">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0000"/>
              </a:solidFill>
              <a:latin typeface="Century Gothic"/>
              <a:cs typeface="Century Gothic"/>
            </a:rPr>
            <a:t>Proje ortakları projenin uygulanması için gereken yeterliğe sahip mi? ihtiyaç duyduğunuz herkes bu yapının içinde yer alıyor mu?</a:t>
          </a:r>
          <a:endParaRPr lang="en-US" sz="1400" b="1" kern="1200" dirty="0">
            <a:solidFill>
              <a:srgbClr val="000000"/>
            </a:solidFill>
            <a:latin typeface="Century Gothic"/>
            <a:cs typeface="Century Gothic"/>
          </a:endParaRPr>
        </a:p>
      </dsp:txBody>
      <dsp:txXfrm>
        <a:off x="1600901" y="3952881"/>
        <a:ext cx="3144811" cy="131642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E95BE5-1591-AD44-AE80-38ADA788D1CF}" type="datetimeFigureOut">
              <a:rPr lang="en-US" smtClean="0"/>
              <a:pPr/>
              <a:t>9/28/2016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620A6-3106-3D41-BF4A-81770CEB1EC1}" type="slidenum">
              <a:rPr lang="en-US" smtClean="0"/>
              <a:pPr/>
              <a:t>‹#›</a:t>
            </a:fld>
            <a:endParaRPr lang="en-US"/>
          </a:p>
        </p:txBody>
      </p:sp>
    </p:spTree>
    <p:extLst>
      <p:ext uri="{BB962C8B-B14F-4D97-AF65-F5344CB8AC3E}">
        <p14:creationId xmlns:p14="http://schemas.microsoft.com/office/powerpoint/2010/main" val="167466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n-GB" noProof="0" dirty="0"/>
              <a:t>During the intro to the session, a clarification</a:t>
            </a:r>
            <a:r>
              <a:rPr lang="en-GB" baseline="0" noProof="0" dirty="0"/>
              <a:t> on the terminology needs to be provided: applicant and project partner are terms used “before the grant contract”, whereas the lead beneficiary and the beneficiaries are the ones implementing the approved project after the grant contract is signed.</a:t>
            </a:r>
            <a:endParaRPr lang="en-GB" noProof="0" dirty="0"/>
          </a:p>
        </p:txBody>
      </p:sp>
      <p:sp>
        <p:nvSpPr>
          <p:cNvPr id="4" name="Segnaposto numero diapositiva 3"/>
          <p:cNvSpPr>
            <a:spLocks noGrp="1"/>
          </p:cNvSpPr>
          <p:nvPr>
            <p:ph type="sldNum" sz="quarter" idx="10"/>
          </p:nvPr>
        </p:nvSpPr>
        <p:spPr/>
        <p:txBody>
          <a:bodyPr/>
          <a:lstStyle/>
          <a:p>
            <a:fld id="{EF4620A6-3106-3D41-BF4A-81770CEB1EC1}" type="slidenum">
              <a:rPr lang="en-US" smtClean="0"/>
              <a:pPr/>
              <a:t>1</a:t>
            </a:fld>
            <a:endParaRPr lang="en-US"/>
          </a:p>
        </p:txBody>
      </p:sp>
    </p:spTree>
    <p:extLst>
      <p:ext uri="{BB962C8B-B14F-4D97-AF65-F5344CB8AC3E}">
        <p14:creationId xmlns:p14="http://schemas.microsoft.com/office/powerpoint/2010/main" val="284372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10</a:t>
            </a:fld>
            <a:endParaRPr lang="en-US"/>
          </a:p>
        </p:txBody>
      </p:sp>
    </p:spTree>
    <p:extLst>
      <p:ext uri="{BB962C8B-B14F-4D97-AF65-F5344CB8AC3E}">
        <p14:creationId xmlns:p14="http://schemas.microsoft.com/office/powerpoint/2010/main" val="900042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b="0" dirty="0">
                <a:solidFill>
                  <a:srgbClr val="993366"/>
                </a:solidFill>
              </a:rPr>
              <a:t>Here again, the ambassador</a:t>
            </a:r>
            <a:r>
              <a:rPr lang="lv-LV" b="0" baseline="0" dirty="0">
                <a:solidFill>
                  <a:srgbClr val="993366"/>
                </a:solidFill>
              </a:rPr>
              <a:t> can be asked about the experience of work in the partnership</a:t>
            </a:r>
          </a:p>
          <a:p>
            <a:pPr marL="0" marR="0" indent="0" algn="l" defTabSz="914400" rtl="0" eaLnBrk="1" fontAlgn="auto" latinLnBrk="0" hangingPunct="1">
              <a:lnSpc>
                <a:spcPct val="100000"/>
              </a:lnSpc>
              <a:spcBef>
                <a:spcPts val="0"/>
              </a:spcBef>
              <a:spcAft>
                <a:spcPts val="0"/>
              </a:spcAft>
              <a:buClrTx/>
              <a:buSzTx/>
              <a:buFontTx/>
              <a:buNone/>
              <a:tabLst/>
              <a:defRPr/>
            </a:pPr>
            <a:endParaRPr lang="lv-LV" b="0" baseline="0" dirty="0">
              <a:solidFill>
                <a:srgbClr val="99336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NOTE: the </a:t>
            </a:r>
            <a:r>
              <a:rPr lang="en-US" dirty="0"/>
              <a:t>“project ambassador” needs to be informed about this</a:t>
            </a:r>
            <a:r>
              <a:rPr lang="en-US" baseline="0" dirty="0"/>
              <a:t> intervention in advance!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11</a:t>
            </a:fld>
            <a:endParaRPr lang="en-US"/>
          </a:p>
        </p:txBody>
      </p:sp>
    </p:spTree>
    <p:extLst>
      <p:ext uri="{BB962C8B-B14F-4D97-AF65-F5344CB8AC3E}">
        <p14:creationId xmlns:p14="http://schemas.microsoft.com/office/powerpoint/2010/main" val="1151106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b="0" dirty="0">
                <a:solidFill>
                  <a:srgbClr val="993366"/>
                </a:solidFill>
              </a:rPr>
              <a:t>The lead</a:t>
            </a:r>
            <a:r>
              <a:rPr lang="lv-LV" b="0" baseline="0" dirty="0">
                <a:solidFill>
                  <a:srgbClr val="993366"/>
                </a:solidFill>
              </a:rPr>
              <a:t> partner principle is introduced, as a principle for implementation of the CBC projects. The supporting material for this slide is the handout on tasks and responsibilities of the LB and the beneficiaries – it explains in more detail the additional tasks that the applicant/ lead beneficiary has to undertake during development and implementation of the project</a:t>
            </a:r>
            <a:endParaRPr lang="it-IT" b="0" dirty="0">
              <a:solidFill>
                <a:srgbClr val="07147A"/>
              </a:solidFill>
            </a:endParaRPr>
          </a:p>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12</a:t>
            </a:fld>
            <a:endParaRPr lang="en-US"/>
          </a:p>
        </p:txBody>
      </p:sp>
    </p:spTree>
    <p:extLst>
      <p:ext uri="{BB962C8B-B14F-4D97-AF65-F5344CB8AC3E}">
        <p14:creationId xmlns:p14="http://schemas.microsoft.com/office/powerpoint/2010/main" val="1151106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This scheme refers to the legal </a:t>
            </a:r>
            <a:r>
              <a:rPr lang="en-US" b="0" baseline="0" dirty="0"/>
              <a:t>documents that regulate implementation of the project</a:t>
            </a:r>
          </a:p>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13</a:t>
            </a:fld>
            <a:endParaRPr lang="en-US"/>
          </a:p>
        </p:txBody>
      </p:sp>
    </p:spTree>
    <p:extLst>
      <p:ext uri="{BB962C8B-B14F-4D97-AF65-F5344CB8AC3E}">
        <p14:creationId xmlns:p14="http://schemas.microsoft.com/office/powerpoint/2010/main" val="1771333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National Authority</a:t>
            </a:r>
          </a:p>
        </p:txBody>
      </p:sp>
      <p:sp>
        <p:nvSpPr>
          <p:cNvPr id="4" name="Slide Number Placeholder 3"/>
          <p:cNvSpPr>
            <a:spLocks noGrp="1"/>
          </p:cNvSpPr>
          <p:nvPr>
            <p:ph type="sldNum" sz="quarter" idx="10"/>
          </p:nvPr>
        </p:nvSpPr>
        <p:spPr/>
        <p:txBody>
          <a:bodyPr/>
          <a:lstStyle/>
          <a:p>
            <a:fld id="{EF4620A6-3106-3D41-BF4A-81770CEB1EC1}" type="slidenum">
              <a:rPr lang="en-US" smtClean="0"/>
              <a:pPr/>
              <a:t>14</a:t>
            </a:fld>
            <a:endParaRPr lang="en-US"/>
          </a:p>
        </p:txBody>
      </p:sp>
    </p:spTree>
    <p:extLst>
      <p:ext uri="{BB962C8B-B14F-4D97-AF65-F5344CB8AC3E}">
        <p14:creationId xmlns:p14="http://schemas.microsoft.com/office/powerpoint/2010/main" val="900042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EF4620A6-3106-3D41-BF4A-81770CEB1EC1}" type="slidenum">
              <a:rPr lang="en-US" smtClean="0"/>
              <a:pPr/>
              <a:t>15</a:t>
            </a:fld>
            <a:endParaRPr lang="en-US"/>
          </a:p>
        </p:txBody>
      </p:sp>
    </p:spTree>
    <p:extLst>
      <p:ext uri="{BB962C8B-B14F-4D97-AF65-F5344CB8AC3E}">
        <p14:creationId xmlns:p14="http://schemas.microsoft.com/office/powerpoint/2010/main" val="2121402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entering into the contents of the presentation, the participants are asked to share their ideas about the necessity to implement the projects in partnership. Additional clarifying questions that the expert can ask are: “What are the benefits of implementing a project together with the other partners?” or “Why are the partners needed in a project?”</a:t>
            </a:r>
          </a:p>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2</a:t>
            </a:fld>
            <a:endParaRPr lang="en-US"/>
          </a:p>
        </p:txBody>
      </p:sp>
    </p:spTree>
    <p:extLst>
      <p:ext uri="{BB962C8B-B14F-4D97-AF65-F5344CB8AC3E}">
        <p14:creationId xmlns:p14="http://schemas.microsoft.com/office/powerpoint/2010/main" val="900042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a:t>Notes KL: I’ve delete “two” to avoid confusion as in BSB it</a:t>
            </a:r>
            <a:r>
              <a:rPr lang="en-US" u="sng" baseline="0" dirty="0"/>
              <a:t> is 3, and as the JOP is adopted as part of the legal framework seems to me ok to keep the same formulation otherwise (if not we could e.g. keep “2” and then put into brackets “3” for BSB, but I’m slightly concerned this would still be confusing for participants). </a:t>
            </a:r>
            <a:r>
              <a:rPr lang="en-US" u="sng"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slide stresses that even if</a:t>
            </a:r>
            <a:r>
              <a:rPr lang="en-US" baseline="0" dirty="0"/>
              <a:t> partnership is a requirement that comes directly from the legal framework and not fulfilling this requirement will result into a non-eligible application, there are also practical benefits of working together in a project.</a:t>
            </a: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3</a:t>
            </a:fld>
            <a:endParaRPr lang="en-US"/>
          </a:p>
        </p:txBody>
      </p:sp>
    </p:spTree>
    <p:extLst>
      <p:ext uri="{BB962C8B-B14F-4D97-AF65-F5344CB8AC3E}">
        <p14:creationId xmlns:p14="http://schemas.microsoft.com/office/powerpoint/2010/main" val="1151106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b="0" dirty="0">
                <a:solidFill>
                  <a:srgbClr val="993366"/>
                </a:solidFill>
              </a:rPr>
              <a:t>Depending on the time available, this can be either an individual</a:t>
            </a:r>
            <a:r>
              <a:rPr lang="lv-LV" b="0" baseline="0" dirty="0">
                <a:solidFill>
                  <a:srgbClr val="993366"/>
                </a:solidFill>
              </a:rPr>
              <a:t> reflection of each participant, where they </a:t>
            </a:r>
            <a:r>
              <a:rPr lang="lv-LV" b="0" dirty="0">
                <a:solidFill>
                  <a:srgbClr val="993366"/>
                </a:solidFill>
              </a:rPr>
              <a:t>are asked to </a:t>
            </a:r>
            <a:r>
              <a:rPr lang="lv-LV" b="0" baseline="0" dirty="0">
                <a:solidFill>
                  <a:srgbClr val="993366"/>
                </a:solidFill>
              </a:rPr>
              <a:t>define for themselves what they consider a challenge and what – an opportunity and </a:t>
            </a:r>
            <a:r>
              <a:rPr lang="lv-LV" b="0" dirty="0">
                <a:solidFill>
                  <a:srgbClr val="993366"/>
                </a:solidFill>
              </a:rPr>
              <a:t>add their</a:t>
            </a:r>
            <a:r>
              <a:rPr lang="lv-LV" b="0" baseline="0" dirty="0">
                <a:solidFill>
                  <a:srgbClr val="993366"/>
                </a:solidFill>
              </a:rPr>
              <a:t> own ideas to the list. Time allowing, the same can be done as a group discussion. Aim of this exercise is to show that there are many aspects that need to be taken into accout when working together.</a:t>
            </a:r>
            <a:endParaRPr lang="it-IT" b="0" dirty="0">
              <a:solidFill>
                <a:srgbClr val="07147A"/>
              </a:solidFill>
            </a:endParaRPr>
          </a:p>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4</a:t>
            </a:fld>
            <a:endParaRPr lang="en-US"/>
          </a:p>
        </p:txBody>
      </p:sp>
    </p:spTree>
    <p:extLst>
      <p:ext uri="{BB962C8B-B14F-4D97-AF65-F5344CB8AC3E}">
        <p14:creationId xmlns:p14="http://schemas.microsoft.com/office/powerpoint/2010/main" val="1151106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it is suggested that the expert making the presentation makes an interview with the “project ambassador”,</a:t>
            </a:r>
            <a:r>
              <a:rPr lang="en-US" baseline="0" dirty="0"/>
              <a:t> asking (1) about the process of partner finding in their project – what tools/ contacts did they use, (2) what would the “ambassador” suggest to those looking for the project partners.</a:t>
            </a:r>
          </a:p>
          <a:p>
            <a:endParaRPr lang="en-US" baseline="0" dirty="0"/>
          </a:p>
          <a:p>
            <a:r>
              <a:rPr lang="en-US" baseline="0" dirty="0"/>
              <a:t>NOTE: the </a:t>
            </a:r>
            <a:r>
              <a:rPr lang="en-US" dirty="0"/>
              <a:t>“project ambassador” needs to be informed about this</a:t>
            </a:r>
            <a:r>
              <a:rPr lang="en-US" baseline="0" dirty="0"/>
              <a:t> intervention in advance!</a:t>
            </a: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5</a:t>
            </a:fld>
            <a:endParaRPr lang="en-US"/>
          </a:p>
        </p:txBody>
      </p:sp>
    </p:spTree>
    <p:extLst>
      <p:ext uri="{BB962C8B-B14F-4D97-AF65-F5344CB8AC3E}">
        <p14:creationId xmlns:p14="http://schemas.microsoft.com/office/powerpoint/2010/main" val="900042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6</a:t>
            </a:fld>
            <a:endParaRPr lang="en-US"/>
          </a:p>
        </p:txBody>
      </p:sp>
    </p:spTree>
    <p:extLst>
      <p:ext uri="{BB962C8B-B14F-4D97-AF65-F5344CB8AC3E}">
        <p14:creationId xmlns:p14="http://schemas.microsoft.com/office/powerpoint/2010/main" val="643750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b="0" dirty="0">
                <a:solidFill>
                  <a:srgbClr val="993366"/>
                </a:solidFill>
              </a:rPr>
              <a:t>The possible criteria that can be used when looking for the project</a:t>
            </a:r>
            <a:r>
              <a:rPr lang="lv-LV" b="0" baseline="0" dirty="0">
                <a:solidFill>
                  <a:srgbClr val="993366"/>
                </a:solidFill>
              </a:rPr>
              <a:t> partners</a:t>
            </a:r>
            <a:endParaRPr lang="it-IT" b="0" dirty="0">
              <a:solidFill>
                <a:srgbClr val="07147A"/>
              </a:solidFill>
            </a:endParaRPr>
          </a:p>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7</a:t>
            </a:fld>
            <a:endParaRPr lang="en-US"/>
          </a:p>
        </p:txBody>
      </p:sp>
    </p:spTree>
    <p:extLst>
      <p:ext uri="{BB962C8B-B14F-4D97-AF65-F5344CB8AC3E}">
        <p14:creationId xmlns:p14="http://schemas.microsoft.com/office/powerpoint/2010/main" val="1151106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8</a:t>
            </a:fld>
            <a:endParaRPr lang="en-US"/>
          </a:p>
        </p:txBody>
      </p:sp>
    </p:spTree>
    <p:extLst>
      <p:ext uri="{BB962C8B-B14F-4D97-AF65-F5344CB8AC3E}">
        <p14:creationId xmlns:p14="http://schemas.microsoft.com/office/powerpoint/2010/main" val="90004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9</a:t>
            </a:fld>
            <a:endParaRPr lang="en-US"/>
          </a:p>
        </p:txBody>
      </p:sp>
    </p:spTree>
    <p:extLst>
      <p:ext uri="{BB962C8B-B14F-4D97-AF65-F5344CB8AC3E}">
        <p14:creationId xmlns:p14="http://schemas.microsoft.com/office/powerpoint/2010/main" val="1151106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6911788" y="2589254"/>
            <a:ext cx="5280212" cy="3634515"/>
          </a:xfrm>
          <a:prstGeom prst="rect">
            <a:avLst/>
          </a:prstGeom>
        </p:spPr>
      </p:pic>
      <p:sp>
        <p:nvSpPr>
          <p:cNvPr id="2" name="Title 1"/>
          <p:cNvSpPr>
            <a:spLocks noGrp="1"/>
          </p:cNvSpPr>
          <p:nvPr>
            <p:ph type="ctrTitle"/>
          </p:nvPr>
        </p:nvSpPr>
        <p:spPr>
          <a:xfrm>
            <a:off x="757744" y="1789882"/>
            <a:ext cx="6154044" cy="1726692"/>
          </a:xfrm>
          <a:prstGeom prst="rect">
            <a:avLst/>
          </a:prstGeom>
        </p:spPr>
        <p:txBody>
          <a:bodyPr anchor="b"/>
          <a:lstStyle>
            <a:lvl1pPr algn="l">
              <a:defRPr sz="3200" baseline="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Subtitle 2"/>
          <p:cNvSpPr>
            <a:spLocks noGrp="1"/>
          </p:cNvSpPr>
          <p:nvPr>
            <p:ph type="subTitle" idx="1" hasCustomPrompt="1"/>
          </p:nvPr>
        </p:nvSpPr>
        <p:spPr>
          <a:xfrm>
            <a:off x="757744" y="3733560"/>
            <a:ext cx="6154044" cy="791543"/>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to </a:t>
            </a:r>
            <a:r>
              <a:rPr lang="fi-FI" dirty="0" err="1"/>
              <a:t>edit</a:t>
            </a:r>
            <a:r>
              <a:rPr lang="fi-FI" dirty="0"/>
              <a:t> Master </a:t>
            </a:r>
            <a:r>
              <a:rPr lang="fi-FI" dirty="0" err="1"/>
              <a:t>subtitle</a:t>
            </a:r>
            <a:r>
              <a:rPr lang="fi-FI" dirty="0"/>
              <a:t> </a:t>
            </a:r>
            <a:r>
              <a:rPr lang="fi-FI" dirty="0" err="1"/>
              <a:t>style</a:t>
            </a:r>
            <a:r>
              <a:rPr lang="fi-FI" dirty="0"/>
              <a:t>	</a:t>
            </a:r>
            <a:endParaRPr lang="en-US" dirty="0"/>
          </a:p>
        </p:txBody>
      </p:sp>
      <p:graphicFrame>
        <p:nvGraphicFramePr>
          <p:cNvPr id="4" name="Table 3"/>
          <p:cNvGraphicFramePr>
            <a:graphicFrameLocks noGrp="1"/>
          </p:cNvGraphicFramePr>
          <p:nvPr userDrawn="1">
            <p:extLst>
              <p:ext uri="{D42A27DB-BD31-4B8C-83A1-F6EECF244321}">
                <p14:modId xmlns:p14="http://schemas.microsoft.com/office/powerpoint/2010/main" val="1138676460"/>
              </p:ext>
            </p:extLst>
          </p:nvPr>
        </p:nvGraphicFramePr>
        <p:xfrm>
          <a:off x="0" y="5928494"/>
          <a:ext cx="12192000" cy="3048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0">
                <a:tc>
                  <a:txBody>
                    <a:bodyPr/>
                    <a:lstStyle/>
                    <a:p>
                      <a:pPr algn="l"/>
                      <a:r>
                        <a:rPr lang="fr-BE" sz="1400" b="0" dirty="0">
                          <a:latin typeface="Century Gothic" pitchFamily="34" charset="0"/>
                        </a:rPr>
                        <a:t> A </a:t>
                      </a:r>
                      <a:r>
                        <a:rPr lang="fr-BE" sz="1400" b="0" dirty="0" err="1">
                          <a:latin typeface="Century Gothic" pitchFamily="34" charset="0"/>
                        </a:rPr>
                        <a:t>project</a:t>
                      </a:r>
                      <a:r>
                        <a:rPr lang="fr-BE" sz="1400" b="0" dirty="0">
                          <a:latin typeface="Century Gothic" pitchFamily="34" charset="0"/>
                        </a:rPr>
                        <a:t> </a:t>
                      </a:r>
                      <a:r>
                        <a:rPr lang="fr-BE" sz="1400" b="0" dirty="0" err="1">
                          <a:latin typeface="Century Gothic" pitchFamily="34" charset="0"/>
                        </a:rPr>
                        <a:t>funded</a:t>
                      </a:r>
                      <a:r>
                        <a:rPr lang="fr-BE" sz="1400" b="0" dirty="0">
                          <a:latin typeface="Century Gothic" pitchFamily="34" charset="0"/>
                        </a:rPr>
                        <a:t> by the </a:t>
                      </a:r>
                      <a:r>
                        <a:rPr lang="fr-BE" sz="1400" b="0" dirty="0" err="1">
                          <a:latin typeface="Century Gothic" pitchFamily="34" charset="0"/>
                        </a:rPr>
                        <a:t>European</a:t>
                      </a:r>
                      <a:r>
                        <a:rPr lang="fr-BE" sz="1400" b="0" dirty="0">
                          <a:latin typeface="Century Gothic" pitchFamily="34" charset="0"/>
                        </a:rPr>
                        <a:t> Union</a:t>
                      </a:r>
                      <a:endParaRPr lang="en-US" sz="1400"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51D7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effectLst/>
                          <a:latin typeface="Century Gothic" charset="0"/>
                          <a:ea typeface="Century Gothic" charset="0"/>
                          <a:cs typeface="Century Gothic" charset="0"/>
                        </a:rPr>
                        <a:t>Implemented by a consortium led by</a:t>
                      </a:r>
                      <a:endParaRPr lang="de-DE" sz="1400" b="0" dirty="0">
                        <a:solidFill>
                          <a:schemeClr val="bg1"/>
                        </a:solidFill>
                        <a:latin typeface="Century Gothic" charset="0"/>
                        <a:ea typeface="Century Gothic" charset="0"/>
                        <a:cs typeface="Century Gothic"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51D70"/>
                    </a:solidFill>
                  </a:tcPr>
                </a:tc>
                <a:extLst>
                  <a:ext uri="{0D108BD9-81ED-4DB2-BD59-A6C34878D82A}">
                    <a16:rowId xmlns:a16="http://schemas.microsoft.com/office/drawing/2014/main" val="10000"/>
                  </a:ext>
                </a:extLst>
              </a:tr>
            </a:tbl>
          </a:graphicData>
        </a:graphic>
      </p:graphicFrame>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00" y="6304855"/>
            <a:ext cx="871728" cy="481584"/>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7744" y="6304855"/>
            <a:ext cx="713232" cy="481584"/>
          </a:xfrm>
          <a:prstGeom prst="rect">
            <a:avLst/>
          </a:prstGeom>
        </p:spPr>
      </p:pic>
      <p:pic>
        <p:nvPicPr>
          <p:cNvPr id="20" name="Picture 19"/>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757744" y="375174"/>
            <a:ext cx="2888706" cy="980991"/>
          </a:xfrm>
          <a:prstGeom prst="rect">
            <a:avLst/>
          </a:prstGeom>
        </p:spPr>
      </p:pic>
    </p:spTree>
    <p:extLst>
      <p:ext uri="{BB962C8B-B14F-4D97-AF65-F5344CB8AC3E}">
        <p14:creationId xmlns:p14="http://schemas.microsoft.com/office/powerpoint/2010/main" val="81074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050" name="Picture 2" descr="C:\Users\Utente\Desktop\Map_Reduced_Big.png"/>
          <p:cNvPicPr>
            <a:picLocks noChangeAspect="1" noChangeArrowheads="1"/>
          </p:cNvPicPr>
          <p:nvPr userDrawn="1"/>
        </p:nvPicPr>
        <p:blipFill>
          <a:blip r:embed="rId2"/>
          <a:srcRect/>
          <a:stretch>
            <a:fillRect/>
          </a:stretch>
        </p:blipFill>
        <p:spPr bwMode="auto">
          <a:xfrm>
            <a:off x="2628826" y="677753"/>
            <a:ext cx="8693380" cy="5499228"/>
          </a:xfrm>
          <a:prstGeom prst="rect">
            <a:avLst/>
          </a:prstGeom>
          <a:noFill/>
        </p:spPr>
      </p:pic>
      <p:sp>
        <p:nvSpPr>
          <p:cNvPr id="8" name="Rettangolo arrotondato 8"/>
          <p:cNvSpPr/>
          <p:nvPr userDrawn="1"/>
        </p:nvSpPr>
        <p:spPr>
          <a:xfrm>
            <a:off x="806605" y="6176981"/>
            <a:ext cx="10515600" cy="252000"/>
          </a:xfrm>
          <a:prstGeom prst="roundRect">
            <a:avLst/>
          </a:prstGeom>
          <a:solidFill>
            <a:srgbClr val="751D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p>
        </p:txBody>
      </p:sp>
      <p:sp>
        <p:nvSpPr>
          <p:cNvPr id="9" name="Rettangolo arrotondato 9"/>
          <p:cNvSpPr/>
          <p:nvPr userDrawn="1"/>
        </p:nvSpPr>
        <p:spPr>
          <a:xfrm>
            <a:off x="806605" y="425753"/>
            <a:ext cx="10515600" cy="252000"/>
          </a:xfrm>
          <a:prstGeom prst="roundRect">
            <a:avLst/>
          </a:prstGeom>
          <a:solidFill>
            <a:srgbClr val="751D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p>
        </p:txBody>
      </p:sp>
      <p:sp>
        <p:nvSpPr>
          <p:cNvPr id="10" name="Title 1"/>
          <p:cNvSpPr>
            <a:spLocks noGrp="1"/>
          </p:cNvSpPr>
          <p:nvPr>
            <p:ph type="ctrTitle"/>
          </p:nvPr>
        </p:nvSpPr>
        <p:spPr>
          <a:xfrm>
            <a:off x="1492405" y="2233567"/>
            <a:ext cx="9144000" cy="2387600"/>
          </a:xfrm>
          <a:prstGeom prst="rect">
            <a:avLst/>
          </a:prstGeom>
        </p:spPr>
        <p:txBody>
          <a:bodyPr anchor="ctr"/>
          <a:lstStyle>
            <a:lvl1pPr algn="ctr">
              <a:defRPr sz="3200" baseline="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pic>
        <p:nvPicPr>
          <p:cNvPr id="7" name="Picture 2" descr="C:\Users\Utente\Desktop\Lavoro\ENI CBC facility\02_Implementation phase\Activity H.1 - Dissemination and publicity\Visual identity\Tesim corporate\Tesim logotype regular\raster\Jpeg RGB\Tesim logo 5 color RGB.jpg"/>
          <p:cNvPicPr>
            <a:picLocks noChangeAspect="1" noChangeArrowheads="1"/>
          </p:cNvPicPr>
          <p:nvPr userDrawn="1"/>
        </p:nvPicPr>
        <p:blipFill>
          <a:blip r:embed="rId3" cstate="print"/>
          <a:srcRect/>
          <a:stretch>
            <a:fillRect/>
          </a:stretch>
        </p:blipFill>
        <p:spPr bwMode="auto">
          <a:xfrm>
            <a:off x="10530117" y="4761153"/>
            <a:ext cx="792088" cy="1275841"/>
          </a:xfrm>
          <a:prstGeom prst="rect">
            <a:avLst/>
          </a:prstGeom>
          <a:noFill/>
        </p:spPr>
      </p:pic>
    </p:spTree>
    <p:extLst>
      <p:ext uri="{BB962C8B-B14F-4D97-AF65-F5344CB8AC3E}">
        <p14:creationId xmlns:p14="http://schemas.microsoft.com/office/powerpoint/2010/main" val="51890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26"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sp>
        <p:nvSpPr>
          <p:cNvPr id="3" name="Content Placeholder 2"/>
          <p:cNvSpPr>
            <a:spLocks noGrp="1"/>
          </p:cNvSpPr>
          <p:nvPr>
            <p:ph idx="1"/>
          </p:nvPr>
        </p:nvSpPr>
        <p:spPr>
          <a:xfrm>
            <a:off x="806605" y="1627321"/>
            <a:ext cx="10515600" cy="3784399"/>
          </a:xfrm>
        </p:spPr>
        <p:txBody>
          <a:bodyPr/>
          <a:lstStyle>
            <a:lvl1pPr marL="0" indent="0" algn="ctr">
              <a:buNone/>
              <a:defRPr sz="2400"/>
            </a:lvl1pPr>
            <a:lvl2pPr>
              <a:defRPr sz="2000"/>
            </a:lvl2pPr>
            <a:lvl3pPr>
              <a:defRPr sz="2000"/>
            </a:lvl3pPr>
            <a:lvl4pPr>
              <a:defRPr sz="2000"/>
            </a:lvl4pPr>
            <a:lvl5pPr>
              <a:defRPr sz="2000"/>
            </a:lvl5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cxnSp>
        <p:nvCxnSpPr>
          <p:cNvPr id="13"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22"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24"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838200" y="311099"/>
            <a:ext cx="8894763" cy="595983"/>
          </a:xfrm>
        </p:spPr>
        <p:txBody>
          <a:bodyPr>
            <a:normAutofit/>
          </a:bodyPr>
          <a:lstStyle>
            <a:lvl1pPr marL="0" indent="0" algn="just">
              <a:buNone/>
              <a:defRPr sz="2400">
                <a:solidFill>
                  <a:srgbClr val="751D70"/>
                </a:solidFill>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spTree>
    <p:extLst>
      <p:ext uri="{BB962C8B-B14F-4D97-AF65-F5344CB8AC3E}">
        <p14:creationId xmlns:p14="http://schemas.microsoft.com/office/powerpoint/2010/main" val="25746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074"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sp>
        <p:nvSpPr>
          <p:cNvPr id="3" name="Content Placeholder 2"/>
          <p:cNvSpPr>
            <a:spLocks noGrp="1"/>
          </p:cNvSpPr>
          <p:nvPr>
            <p:ph sz="half" idx="1"/>
          </p:nvPr>
        </p:nvSpPr>
        <p:spPr>
          <a:xfrm>
            <a:off x="838200" y="1825625"/>
            <a:ext cx="5181600" cy="4351338"/>
          </a:xfrm>
        </p:spPr>
        <p:txBody>
          <a:bodyPr/>
          <a:lstStyle>
            <a:lvl1pPr>
              <a:defRPr sz="2400"/>
            </a:lvl1pPr>
            <a:lvl2pPr>
              <a:defRPr sz="2000"/>
            </a:lvl2pPr>
            <a:lvl3pPr>
              <a:defRPr sz="2000"/>
            </a:lvl3pPr>
            <a:lvl4pPr>
              <a:defRPr sz="2000"/>
            </a:lvl4pPr>
            <a:lvl5pPr>
              <a:defRPr sz="2000"/>
            </a:lvl5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2400"/>
            </a:lvl1pPr>
            <a:lvl2pPr>
              <a:defRPr sz="2000"/>
            </a:lvl2pPr>
            <a:lvl3pPr>
              <a:defRPr sz="2000"/>
            </a:lvl3pPr>
            <a:lvl4pPr>
              <a:defRPr sz="2000"/>
            </a:lvl4pPr>
            <a:lvl5pPr>
              <a:defRPr sz="2000"/>
            </a:lvl5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cxnSp>
        <p:nvCxnSpPr>
          <p:cNvPr id="9"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19" name="Text Placeholder 8"/>
          <p:cNvSpPr>
            <a:spLocks noGrp="1"/>
          </p:cNvSpPr>
          <p:nvPr>
            <p:ph type="body" sz="quarter" idx="10"/>
          </p:nvPr>
        </p:nvSpPr>
        <p:spPr>
          <a:xfrm>
            <a:off x="838200" y="311099"/>
            <a:ext cx="8894763" cy="595983"/>
          </a:xfrm>
        </p:spPr>
        <p:txBody>
          <a:bodyPr>
            <a:normAutofit/>
          </a:bodyPr>
          <a:lstStyle>
            <a:lvl1pPr marL="0" indent="0" algn="just">
              <a:buNone/>
              <a:defRPr sz="2400">
                <a:solidFill>
                  <a:srgbClr val="751D70"/>
                </a:solidFill>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13"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17"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14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4098"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sp>
        <p:nvSpPr>
          <p:cNvPr id="4" name="Content Placeholder 3"/>
          <p:cNvSpPr>
            <a:spLocks noGrp="1"/>
          </p:cNvSpPr>
          <p:nvPr>
            <p:ph sz="half" idx="2"/>
          </p:nvPr>
        </p:nvSpPr>
        <p:spPr>
          <a:xfrm>
            <a:off x="839788" y="2505075"/>
            <a:ext cx="5157787" cy="3684588"/>
          </a:xfrm>
        </p:spPr>
        <p:txBody>
          <a:bodyPr/>
          <a:lstStyle>
            <a:lvl1pPr>
              <a:defRPr sz="2000"/>
            </a:lvl1pPr>
            <a:lvl2pPr>
              <a:defRPr sz="1800"/>
            </a:lvl2pPr>
            <a:lvl3pPr>
              <a:defRPr sz="1800"/>
            </a:lvl3pPr>
            <a:lvl4pPr>
              <a:defRPr sz="1800"/>
            </a:lvl4pPr>
            <a:lvl5pPr>
              <a:defRPr sz="1800"/>
            </a:lvl5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sp>
        <p:nvSpPr>
          <p:cNvPr id="6" name="Content Placeholder 5"/>
          <p:cNvSpPr>
            <a:spLocks noGrp="1"/>
          </p:cNvSpPr>
          <p:nvPr>
            <p:ph sz="quarter" idx="4"/>
          </p:nvPr>
        </p:nvSpPr>
        <p:spPr>
          <a:xfrm>
            <a:off x="6172200" y="2505075"/>
            <a:ext cx="5183188" cy="3684588"/>
          </a:xfrm>
        </p:spPr>
        <p:txBody>
          <a:bodyPr/>
          <a:lstStyle>
            <a:lvl1pPr>
              <a:defRPr sz="2000"/>
            </a:lvl1pPr>
            <a:lvl2pPr>
              <a:defRPr sz="1800"/>
            </a:lvl2pPr>
            <a:lvl3pPr>
              <a:defRPr sz="1800"/>
            </a:lvl3pPr>
            <a:lvl4pPr>
              <a:defRPr sz="1800"/>
            </a:lvl4pPr>
            <a:lvl5pPr>
              <a:defRPr sz="1800"/>
            </a:lvl5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cxnSp>
        <p:nvCxnSpPr>
          <p:cNvPr id="11"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18" name="Text Placeholder 8"/>
          <p:cNvSpPr>
            <a:spLocks noGrp="1"/>
          </p:cNvSpPr>
          <p:nvPr>
            <p:ph type="body" sz="quarter" idx="10"/>
          </p:nvPr>
        </p:nvSpPr>
        <p:spPr>
          <a:xfrm>
            <a:off x="838200" y="311099"/>
            <a:ext cx="8894763" cy="595983"/>
          </a:xfrm>
        </p:spPr>
        <p:txBody>
          <a:bodyPr>
            <a:normAutofit/>
          </a:bodyPr>
          <a:lstStyle>
            <a:lvl1pPr marL="0" indent="0">
              <a:buNone/>
              <a:defRPr sz="2400">
                <a:solidFill>
                  <a:srgbClr val="751D70"/>
                </a:solidFill>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19"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20"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032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2" descr="C:\Users\Utente\Desktop\Map_Reduced_Big.png"/>
          <p:cNvPicPr>
            <a:picLocks noChangeAspect="1" noChangeArrowheads="1"/>
          </p:cNvPicPr>
          <p:nvPr userDrawn="1"/>
        </p:nvPicPr>
        <p:blipFill>
          <a:blip r:embed="rId2"/>
          <a:srcRect/>
          <a:stretch>
            <a:fillRect/>
          </a:stretch>
        </p:blipFill>
        <p:spPr bwMode="auto">
          <a:xfrm>
            <a:off x="3495601" y="371790"/>
            <a:ext cx="8693380" cy="5499228"/>
          </a:xfrm>
          <a:prstGeom prst="rect">
            <a:avLst/>
          </a:prstGeom>
          <a:noFill/>
        </p:spPr>
      </p:pic>
      <p:sp>
        <p:nvSpPr>
          <p:cNvPr id="19" name="Title 1"/>
          <p:cNvSpPr>
            <a:spLocks noGrp="1"/>
          </p:cNvSpPr>
          <p:nvPr>
            <p:ph type="ctrTitle"/>
          </p:nvPr>
        </p:nvSpPr>
        <p:spPr>
          <a:xfrm>
            <a:off x="1607672" y="2235240"/>
            <a:ext cx="9144000" cy="2387600"/>
          </a:xfrm>
          <a:prstGeom prst="rect">
            <a:avLst/>
          </a:prstGeom>
        </p:spPr>
        <p:txBody>
          <a:bodyPr anchor="ctr"/>
          <a:lstStyle>
            <a:lvl1pPr algn="ctr">
              <a:defRPr sz="3200" baseline="0"/>
            </a:lvl1pPr>
          </a:lstStyle>
          <a:p>
            <a:r>
              <a:rPr lang="fi-FI" dirty="0" err="1"/>
              <a:t>Click</a:t>
            </a:r>
            <a:r>
              <a:rPr lang="fi-FI" dirty="0"/>
              <a:t> to </a:t>
            </a:r>
            <a:r>
              <a:rPr lang="fi-FI" dirty="0" err="1"/>
              <a:t>edit</a:t>
            </a:r>
            <a:r>
              <a:rPr lang="fi-FI" dirty="0"/>
              <a:t> Master </a:t>
            </a:r>
            <a:r>
              <a:rPr lang="fi-FI" dirty="0" err="1"/>
              <a:t>title</a:t>
            </a:r>
            <a:endParaRPr lang="en-US" dirty="0"/>
          </a:p>
        </p:txBody>
      </p:sp>
      <p:graphicFrame>
        <p:nvGraphicFramePr>
          <p:cNvPr id="3" name="Table 2"/>
          <p:cNvGraphicFramePr>
            <a:graphicFrameLocks noGrp="1"/>
          </p:cNvGraphicFramePr>
          <p:nvPr userDrawn="1">
            <p:extLst>
              <p:ext uri="{D42A27DB-BD31-4B8C-83A1-F6EECF244321}">
                <p14:modId xmlns:p14="http://schemas.microsoft.com/office/powerpoint/2010/main" val="1163763868"/>
              </p:ext>
            </p:extLst>
          </p:nvPr>
        </p:nvGraphicFramePr>
        <p:xfrm>
          <a:off x="0" y="5871018"/>
          <a:ext cx="12192000" cy="3048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0">
                <a:tc>
                  <a:txBody>
                    <a:bodyPr/>
                    <a:lstStyle/>
                    <a:p>
                      <a:pPr algn="l"/>
                      <a:r>
                        <a:rPr lang="fr-BE" sz="1400" b="0" dirty="0">
                          <a:latin typeface="Century Gothic" pitchFamily="34" charset="0"/>
                        </a:rPr>
                        <a:t> A </a:t>
                      </a:r>
                      <a:r>
                        <a:rPr lang="fr-BE" sz="1400" b="0" dirty="0" err="1">
                          <a:latin typeface="Century Gothic" pitchFamily="34" charset="0"/>
                        </a:rPr>
                        <a:t>project</a:t>
                      </a:r>
                      <a:r>
                        <a:rPr lang="fr-BE" sz="1400" b="0" dirty="0">
                          <a:latin typeface="Century Gothic" pitchFamily="34" charset="0"/>
                        </a:rPr>
                        <a:t> </a:t>
                      </a:r>
                      <a:r>
                        <a:rPr lang="fr-BE" sz="1400" b="0" dirty="0" err="1">
                          <a:latin typeface="Century Gothic" pitchFamily="34" charset="0"/>
                        </a:rPr>
                        <a:t>funded</a:t>
                      </a:r>
                      <a:r>
                        <a:rPr lang="fr-BE" sz="1400" b="0" dirty="0">
                          <a:latin typeface="Century Gothic" pitchFamily="34" charset="0"/>
                        </a:rPr>
                        <a:t> by the </a:t>
                      </a:r>
                      <a:r>
                        <a:rPr lang="fr-BE" sz="1400" b="0" dirty="0" err="1">
                          <a:latin typeface="Century Gothic" pitchFamily="34" charset="0"/>
                        </a:rPr>
                        <a:t>European</a:t>
                      </a:r>
                      <a:r>
                        <a:rPr lang="fr-BE" sz="1400" b="0" dirty="0">
                          <a:latin typeface="Century Gothic" pitchFamily="34" charset="0"/>
                        </a:rPr>
                        <a:t> Union</a:t>
                      </a:r>
                      <a:endParaRPr lang="en-US" sz="1400"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51D7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b="0" dirty="0">
                          <a:solidFill>
                            <a:schemeClr val="bg1"/>
                          </a:solidFill>
                          <a:effectLst/>
                          <a:latin typeface="Century Gothic" charset="0"/>
                          <a:ea typeface="Century Gothic" charset="0"/>
                          <a:cs typeface="Century Gothic" charset="0"/>
                        </a:rPr>
                        <a:t>Implemented by a consortium led by:</a:t>
                      </a:r>
                      <a:endParaRPr lang="de-DE" sz="1400" b="0" dirty="0">
                        <a:solidFill>
                          <a:schemeClr val="bg1"/>
                        </a:solidFill>
                        <a:latin typeface="Century Gothic" charset="0"/>
                        <a:ea typeface="Century Gothic" charset="0"/>
                        <a:cs typeface="Century Gothic"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51D70"/>
                    </a:solidFill>
                  </a:tcPr>
                </a:tc>
                <a:extLst>
                  <a:ext uri="{0D108BD9-81ED-4DB2-BD59-A6C34878D82A}">
                    <a16:rowId xmlns:a16="http://schemas.microsoft.com/office/drawing/2014/main" val="10000"/>
                  </a:ext>
                </a:extLst>
              </a:tr>
            </a:tbl>
          </a:graphicData>
        </a:graphic>
      </p:graphicFrame>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744" y="6276137"/>
            <a:ext cx="713232" cy="481584"/>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1672" y="6329965"/>
            <a:ext cx="871728" cy="481584"/>
          </a:xfrm>
          <a:prstGeom prst="rect">
            <a:avLst/>
          </a:prstGeom>
        </p:spPr>
      </p:pic>
      <p:pic>
        <p:nvPicPr>
          <p:cNvPr id="18" name="Picture 17"/>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757744" y="375174"/>
            <a:ext cx="2888706" cy="980991"/>
          </a:xfrm>
          <a:prstGeom prst="rect">
            <a:avLst/>
          </a:prstGeom>
        </p:spPr>
      </p:pic>
    </p:spTree>
    <p:extLst>
      <p:ext uri="{BB962C8B-B14F-4D97-AF65-F5344CB8AC3E}">
        <p14:creationId xmlns:p14="http://schemas.microsoft.com/office/powerpoint/2010/main" val="81906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122"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sp>
        <p:nvSpPr>
          <p:cNvPr id="2" name="Title 1"/>
          <p:cNvSpPr>
            <a:spLocks noGrp="1"/>
          </p:cNvSpPr>
          <p:nvPr>
            <p:ph type="title"/>
          </p:nvPr>
        </p:nvSpPr>
        <p:spPr>
          <a:xfrm>
            <a:off x="838200" y="1751308"/>
            <a:ext cx="3932237" cy="709047"/>
          </a:xfrm>
          <a:prstGeom prst="rect">
            <a:avLst/>
          </a:prstGeom>
        </p:spPr>
        <p:txBody>
          <a:bodyPr anchor="b"/>
          <a:lstStyle>
            <a:lvl1pPr>
              <a:defRPr sz="280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3" name="Content Placeholder 2"/>
          <p:cNvSpPr>
            <a:spLocks noGrp="1"/>
          </p:cNvSpPr>
          <p:nvPr>
            <p:ph idx="1"/>
          </p:nvPr>
        </p:nvSpPr>
        <p:spPr>
          <a:xfrm>
            <a:off x="5183188" y="1751308"/>
            <a:ext cx="6172200" cy="3719594"/>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
        <p:nvSpPr>
          <p:cNvPr id="4" name="Text Placeholder 3"/>
          <p:cNvSpPr>
            <a:spLocks noGrp="1"/>
          </p:cNvSpPr>
          <p:nvPr>
            <p:ph type="body" sz="half" idx="2"/>
          </p:nvPr>
        </p:nvSpPr>
        <p:spPr>
          <a:xfrm>
            <a:off x="838200" y="2460356"/>
            <a:ext cx="3932237" cy="3010546"/>
          </a:xfrm>
        </p:spPr>
        <p:txBody>
          <a:bodyPr>
            <a:normAutofit/>
          </a:bodyPr>
          <a:lstStyle>
            <a:lvl1pPr marL="0" indent="0">
              <a:buNone/>
              <a:defRPr sz="2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cxnSp>
        <p:nvCxnSpPr>
          <p:cNvPr id="10"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17" name="Text Placeholder 8"/>
          <p:cNvSpPr>
            <a:spLocks noGrp="1"/>
          </p:cNvSpPr>
          <p:nvPr>
            <p:ph type="body" sz="quarter" idx="10"/>
          </p:nvPr>
        </p:nvSpPr>
        <p:spPr>
          <a:xfrm>
            <a:off x="838200" y="311099"/>
            <a:ext cx="8894763" cy="595983"/>
          </a:xfrm>
        </p:spPr>
        <p:txBody>
          <a:bodyPr>
            <a:normAutofit/>
          </a:bodyPr>
          <a:lstStyle>
            <a:lvl1pPr marL="0" indent="0">
              <a:buNone/>
              <a:defRPr sz="3600">
                <a:solidFill>
                  <a:srgbClr val="07147A"/>
                </a:solidFill>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18"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19"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47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146"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sp>
        <p:nvSpPr>
          <p:cNvPr id="3" name="Picture Placeholder 2"/>
          <p:cNvSpPr>
            <a:spLocks noGrp="1"/>
          </p:cNvSpPr>
          <p:nvPr>
            <p:ph type="pic" idx="1"/>
          </p:nvPr>
        </p:nvSpPr>
        <p:spPr>
          <a:xfrm>
            <a:off x="5183188" y="1751308"/>
            <a:ext cx="6172200" cy="37195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p:nvPr>
        </p:nvSpPr>
        <p:spPr>
          <a:xfrm>
            <a:off x="838200" y="1751308"/>
            <a:ext cx="3932237" cy="709047"/>
          </a:xfrm>
          <a:prstGeom prst="rect">
            <a:avLst/>
          </a:prstGeom>
        </p:spPr>
        <p:txBody>
          <a:bodyPr anchor="b"/>
          <a:lstStyle>
            <a:lvl1pPr>
              <a:defRPr sz="2800"/>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11" name="Text Placeholder 3"/>
          <p:cNvSpPr>
            <a:spLocks noGrp="1"/>
          </p:cNvSpPr>
          <p:nvPr>
            <p:ph type="body" sz="half" idx="2"/>
          </p:nvPr>
        </p:nvSpPr>
        <p:spPr>
          <a:xfrm>
            <a:off x="838200" y="2460356"/>
            <a:ext cx="3932237" cy="3010546"/>
          </a:xfrm>
        </p:spPr>
        <p:txBody>
          <a:bodyPr>
            <a:normAutofit/>
          </a:bodyPr>
          <a:lstStyle>
            <a:lvl1pPr marL="0" indent="0">
              <a:buNone/>
              <a:defRPr sz="2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cxnSp>
        <p:nvCxnSpPr>
          <p:cNvPr id="12"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26" name="Text Placeholder 8"/>
          <p:cNvSpPr>
            <a:spLocks noGrp="1"/>
          </p:cNvSpPr>
          <p:nvPr>
            <p:ph type="body" sz="quarter" idx="10"/>
          </p:nvPr>
        </p:nvSpPr>
        <p:spPr>
          <a:xfrm>
            <a:off x="838200" y="311099"/>
            <a:ext cx="8894763" cy="595983"/>
          </a:xfrm>
        </p:spPr>
        <p:txBody>
          <a:bodyPr>
            <a:normAutofit/>
          </a:bodyPr>
          <a:lstStyle>
            <a:lvl1pPr marL="0" indent="0">
              <a:buNone/>
              <a:defRPr sz="3600">
                <a:solidFill>
                  <a:srgbClr val="07147A"/>
                </a:solidFill>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19"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20"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8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170"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cxnSp>
        <p:nvCxnSpPr>
          <p:cNvPr id="6"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13" name="Text Placeholder 8"/>
          <p:cNvSpPr>
            <a:spLocks noGrp="1"/>
          </p:cNvSpPr>
          <p:nvPr>
            <p:ph type="body" sz="quarter" idx="10"/>
          </p:nvPr>
        </p:nvSpPr>
        <p:spPr>
          <a:xfrm>
            <a:off x="838200" y="311099"/>
            <a:ext cx="8894763" cy="595983"/>
          </a:xfrm>
        </p:spPr>
        <p:txBody>
          <a:bodyPr>
            <a:normAutofit/>
          </a:bodyPr>
          <a:lstStyle>
            <a:lvl1pPr marL="0" indent="0">
              <a:buNone/>
              <a:defRPr sz="3600">
                <a:solidFill>
                  <a:srgbClr val="07147A"/>
                </a:solidFill>
              </a:defRPr>
            </a:lvl1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14"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15"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32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en-US" dirty="0"/>
          </a:p>
        </p:txBody>
      </p:sp>
    </p:spTree>
    <p:extLst>
      <p:ext uri="{BB962C8B-B14F-4D97-AF65-F5344CB8AC3E}">
        <p14:creationId xmlns:p14="http://schemas.microsoft.com/office/powerpoint/2010/main" val="67072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5" r:id="rId6"/>
    <p:sldLayoutId id="2147483656" r:id="rId7"/>
    <p:sldLayoutId id="2147483657" r:id="rId8"/>
    <p:sldLayoutId id="2147483661" r:id="rId9"/>
  </p:sldLayoutIdLst>
  <p:hf sldNum="0" hdr="0" dt="0"/>
  <p:txStyles>
    <p:titleStyle>
      <a:lvl1pPr algn="l" defTabSz="914400" rtl="0" eaLnBrk="1" latinLnBrk="0" hangingPunct="1">
        <a:lnSpc>
          <a:spcPct val="90000"/>
        </a:lnSpc>
        <a:spcBef>
          <a:spcPct val="0"/>
        </a:spcBef>
        <a:buNone/>
        <a:defRPr sz="4400" b="1" kern="1200">
          <a:solidFill>
            <a:srgbClr val="07147A"/>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Clr>
          <a:srgbClr val="751D70"/>
        </a:buClr>
        <a:buFont typeface="Arial" charset="0"/>
        <a:buChar char="•"/>
        <a:defRPr sz="2800" b="1" kern="1200">
          <a:solidFill>
            <a:srgbClr val="07147A"/>
          </a:solidFill>
          <a:latin typeface="Century Gothic" charset="0"/>
          <a:ea typeface="Century Gothic" charset="0"/>
          <a:cs typeface="Century Gothic" charset="0"/>
        </a:defRPr>
      </a:lvl1pPr>
      <a:lvl2pPr marL="914400" indent="-457200" algn="l" defTabSz="914400" rtl="0" eaLnBrk="1" latinLnBrk="0" hangingPunct="1">
        <a:lnSpc>
          <a:spcPct val="90000"/>
        </a:lnSpc>
        <a:spcBef>
          <a:spcPts val="500"/>
        </a:spcBef>
        <a:buClr>
          <a:srgbClr val="751D70"/>
        </a:buClr>
        <a:buFont typeface="Arial" charset="0"/>
        <a:buChar char="•"/>
        <a:defRPr sz="2400" b="0" kern="1200">
          <a:solidFill>
            <a:srgbClr val="07147A"/>
          </a:solidFill>
          <a:latin typeface="Century Gothic" charset="0"/>
          <a:ea typeface="Century Gothic" charset="0"/>
          <a:cs typeface="Century Gothic" charset="0"/>
        </a:defRPr>
      </a:lvl2pPr>
      <a:lvl3pPr marL="1371600" indent="-4572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3pPr>
      <a:lvl4pPr marL="17145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4pPr>
      <a:lvl5pPr marL="21717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144" y="2555774"/>
            <a:ext cx="4352736" cy="1508226"/>
          </a:xfrm>
        </p:spPr>
        <p:txBody>
          <a:bodyPr/>
          <a:lstStyle/>
          <a:p>
            <a:pPr>
              <a:lnSpc>
                <a:spcPct val="120000"/>
              </a:lnSpc>
            </a:pPr>
            <a:r>
              <a:rPr lang="en-US" dirty="0"/>
              <a:t>Being a lead </a:t>
            </a:r>
            <a:r>
              <a:rPr lang="en-US" dirty="0" smtClean="0"/>
              <a:t>partner (lead beneficiary) or </a:t>
            </a:r>
            <a:r>
              <a:rPr lang="en-US" dirty="0"/>
              <a:t>a </a:t>
            </a:r>
            <a:r>
              <a:rPr lang="en-US" dirty="0" smtClean="0"/>
              <a:t>project partner (beneficiary)</a:t>
            </a:r>
            <a:endParaRPr lang="en-US" dirty="0"/>
          </a:p>
        </p:txBody>
      </p:sp>
      <p:sp>
        <p:nvSpPr>
          <p:cNvPr id="5" name="Text Box 8"/>
          <p:cNvSpPr txBox="1">
            <a:spLocks noChangeArrowheads="1"/>
          </p:cNvSpPr>
          <p:nvPr/>
        </p:nvSpPr>
        <p:spPr bwMode="auto">
          <a:xfrm>
            <a:off x="-871220" y="4701753"/>
            <a:ext cx="5372100" cy="4814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en-US" sz="1200" b="1" i="0" u="none" strike="noStrike" cap="none" normalizeH="0" baseline="0" dirty="0">
                <a:ln>
                  <a:noFill/>
                </a:ln>
                <a:solidFill>
                  <a:srgbClr val="5A5A5A"/>
                </a:solidFill>
                <a:effectLst/>
                <a:latin typeface="Century Gothic" pitchFamily="34" charset="0"/>
                <a:cs typeface="Arial" pitchFamily="34" charset="0"/>
              </a:rPr>
              <a:t>Information seminar</a:t>
            </a:r>
          </a:p>
          <a:p>
            <a:pPr marL="0" marR="0" lvl="0" indent="0" algn="ctr" defTabSz="914400" rtl="0" eaLnBrk="1" fontAlgn="base" latinLnBrk="0" hangingPunct="1">
              <a:lnSpc>
                <a:spcPct val="100000"/>
              </a:lnSpc>
              <a:spcBef>
                <a:spcPct val="0"/>
              </a:spcBef>
              <a:spcAft>
                <a:spcPts val="800"/>
              </a:spcAft>
              <a:buClrTx/>
              <a:buSzTx/>
              <a:buFontTx/>
              <a:buNone/>
              <a:tabLst/>
            </a:pPr>
            <a:r>
              <a:rPr lang="en-US" sz="1200" b="1" dirty="0">
                <a:solidFill>
                  <a:srgbClr val="5A5A5A"/>
                </a:solidFill>
                <a:latin typeface="Century Gothic" pitchFamily="34" charset="0"/>
                <a:cs typeface="Arial" pitchFamily="34" charset="0"/>
              </a:rPr>
              <a:t> </a:t>
            </a:r>
            <a:r>
              <a:rPr lang="en-US" sz="1200" b="1" dirty="0" smtClean="0">
                <a:solidFill>
                  <a:srgbClr val="5A5A5A"/>
                </a:solidFill>
                <a:latin typeface="Century Gothic" pitchFamily="34" charset="0"/>
                <a:cs typeface="Arial" pitchFamily="34" charset="0"/>
              </a:rPr>
              <a:t>[</a:t>
            </a:r>
            <a:r>
              <a:rPr lang="tr-TR" sz="1200" b="1" dirty="0" smtClean="0">
                <a:solidFill>
                  <a:srgbClr val="5A5A5A"/>
                </a:solidFill>
                <a:latin typeface="Century Gothic" pitchFamily="34" charset="0"/>
                <a:cs typeface="Arial" pitchFamily="34" charset="0"/>
              </a:rPr>
              <a:t>Trabzon / </a:t>
            </a:r>
            <a:r>
              <a:rPr lang="tr-TR" sz="1200" b="1" dirty="0" err="1" smtClean="0">
                <a:solidFill>
                  <a:srgbClr val="5A5A5A"/>
                </a:solidFill>
                <a:latin typeface="Century Gothic" pitchFamily="34" charset="0"/>
                <a:cs typeface="Arial" pitchFamily="34" charset="0"/>
              </a:rPr>
              <a:t>Istanbul</a:t>
            </a:r>
            <a:r>
              <a:rPr lang="en-US" sz="1200" b="1" dirty="0" smtClean="0">
                <a:solidFill>
                  <a:srgbClr val="5A5A5A"/>
                </a:solidFill>
                <a:latin typeface="Century Gothic" pitchFamily="34" charset="0"/>
                <a:cs typeface="Arial" pitchFamily="34" charset="0"/>
              </a:rPr>
              <a:t>], [</a:t>
            </a:r>
            <a:r>
              <a:rPr lang="tr-TR" sz="1200" b="1" dirty="0" smtClean="0">
                <a:solidFill>
                  <a:srgbClr val="5A5A5A"/>
                </a:solidFill>
                <a:latin typeface="Century Gothic" pitchFamily="34" charset="0"/>
                <a:cs typeface="Arial" pitchFamily="34" charset="0"/>
              </a:rPr>
              <a:t>09/11August 2016</a:t>
            </a:r>
            <a:r>
              <a:rPr lang="en-US" sz="1200" b="1" dirty="0" smtClean="0">
                <a:solidFill>
                  <a:srgbClr val="5A5A5A"/>
                </a:solidFill>
                <a:latin typeface="Century Gothic" pitchFamily="34" charset="0"/>
                <a:cs typeface="Arial" pitchFamily="34" charset="0"/>
              </a:rPr>
              <a:t>]</a:t>
            </a:r>
            <a:endParaRPr kumimoji="0" lang="it-IT" sz="1200" b="1" i="0" u="none" strike="noStrike" cap="none" normalizeH="0" baseline="0" dirty="0">
              <a:ln>
                <a:noFill/>
              </a:ln>
              <a:solidFill>
                <a:schemeClr val="tx1"/>
              </a:solidFill>
              <a:effectLst/>
              <a:latin typeface="Century Gothic" pitchFamily="34" charset="0"/>
              <a:cs typeface="Arial" pitchFamily="34" charset="0"/>
            </a:endParaRPr>
          </a:p>
        </p:txBody>
      </p:sp>
      <p:sp>
        <p:nvSpPr>
          <p:cNvPr id="4" name="Shape 134"/>
          <p:cNvSpPr txBox="1">
            <a:spLocks/>
          </p:cNvSpPr>
          <p:nvPr/>
        </p:nvSpPr>
        <p:spPr>
          <a:xfrm>
            <a:off x="5154034" y="2016842"/>
            <a:ext cx="4111886" cy="1576334"/>
          </a:xfrm>
          <a:prstGeom prst="rect">
            <a:avLst/>
          </a:prstGeom>
        </p:spPr>
        <p:txBody>
          <a:bodyPr anchor="b"/>
          <a:lstStyle>
            <a:lvl1pPr algn="l" defTabSz="576072" rtl="0" eaLnBrk="1" latinLnBrk="0" hangingPunct="1">
              <a:lnSpc>
                <a:spcPct val="120000"/>
              </a:lnSpc>
              <a:spcBef>
                <a:spcPct val="0"/>
              </a:spcBef>
              <a:buNone/>
              <a:defRPr sz="2016" b="1" kern="1200" baseline="0">
                <a:solidFill>
                  <a:srgbClr val="07147A"/>
                </a:solidFill>
                <a:latin typeface="Century Gothic" charset="0"/>
                <a:ea typeface="Century Gothic" charset="0"/>
                <a:cs typeface="Century Gothic" charset="0"/>
              </a:defRPr>
            </a:lvl1pPr>
          </a:lstStyle>
          <a:p>
            <a:r>
              <a:rPr lang="tr-TR" sz="3200" dirty="0"/>
              <a:t>Ana </a:t>
            </a:r>
            <a:r>
              <a:rPr lang="tr-TR" sz="3200" dirty="0" smtClean="0"/>
              <a:t>Yararlanıcı</a:t>
            </a:r>
            <a:r>
              <a:rPr lang="tr-TR" sz="3200" dirty="0">
                <a:solidFill>
                  <a:srgbClr val="FF0000"/>
                </a:solidFill>
              </a:rPr>
              <a:t> </a:t>
            </a:r>
            <a:r>
              <a:rPr lang="tr-TR" sz="3200" dirty="0" smtClean="0"/>
              <a:t>veya </a:t>
            </a:r>
            <a:r>
              <a:rPr lang="tr-TR" sz="3200" dirty="0"/>
              <a:t>proje ortağı (yararlanıcı) olmak </a:t>
            </a:r>
          </a:p>
        </p:txBody>
      </p:sp>
      <p:sp>
        <p:nvSpPr>
          <p:cNvPr id="6" name="Text Box 8"/>
          <p:cNvSpPr txBox="1">
            <a:spLocks noChangeArrowheads="1"/>
          </p:cNvSpPr>
          <p:nvPr/>
        </p:nvSpPr>
        <p:spPr bwMode="auto">
          <a:xfrm>
            <a:off x="3893820" y="4701753"/>
            <a:ext cx="5372100" cy="4814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800"/>
              </a:spcAft>
              <a:buClrTx/>
              <a:buSzTx/>
              <a:buFontTx/>
              <a:buNone/>
              <a:tabLst/>
            </a:pPr>
            <a:r>
              <a:rPr kumimoji="0" lang="tr-TR" sz="1200" b="1" i="0" u="none" strike="noStrike" cap="none" normalizeH="0" baseline="0" dirty="0" smtClean="0">
                <a:ln>
                  <a:noFill/>
                </a:ln>
                <a:solidFill>
                  <a:srgbClr val="5A5A5A"/>
                </a:solidFill>
                <a:effectLst/>
                <a:latin typeface="Century Gothic" pitchFamily="34" charset="0"/>
                <a:cs typeface="Arial" pitchFamily="34" charset="0"/>
              </a:rPr>
              <a:t>Bilgilendirme Semineri</a:t>
            </a:r>
            <a:endParaRPr kumimoji="0" lang="en-US" sz="1200" b="1" i="0" u="none" strike="noStrike" cap="none" normalizeH="0" baseline="0" dirty="0">
              <a:ln>
                <a:noFill/>
              </a:ln>
              <a:solidFill>
                <a:srgbClr val="5A5A5A"/>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800"/>
              </a:spcAft>
              <a:buClrTx/>
              <a:buSzTx/>
              <a:buFontTx/>
              <a:buNone/>
              <a:tabLst/>
            </a:pPr>
            <a:r>
              <a:rPr lang="en-US" sz="1200" b="1" dirty="0">
                <a:solidFill>
                  <a:srgbClr val="5A5A5A"/>
                </a:solidFill>
                <a:latin typeface="Century Gothic" pitchFamily="34" charset="0"/>
                <a:cs typeface="Arial" pitchFamily="34" charset="0"/>
              </a:rPr>
              <a:t> </a:t>
            </a:r>
            <a:r>
              <a:rPr lang="en-US" sz="1200" b="1" dirty="0" smtClean="0">
                <a:solidFill>
                  <a:srgbClr val="5A5A5A"/>
                </a:solidFill>
                <a:latin typeface="Century Gothic" pitchFamily="34" charset="0"/>
                <a:cs typeface="Arial" pitchFamily="34" charset="0"/>
              </a:rPr>
              <a:t>[</a:t>
            </a:r>
            <a:r>
              <a:rPr lang="tr-TR" sz="1200" b="1" dirty="0" smtClean="0">
                <a:solidFill>
                  <a:srgbClr val="5A5A5A"/>
                </a:solidFill>
                <a:latin typeface="Century Gothic" pitchFamily="34" charset="0"/>
                <a:cs typeface="Arial" pitchFamily="34" charset="0"/>
              </a:rPr>
              <a:t>Trabzon / </a:t>
            </a:r>
            <a:r>
              <a:rPr lang="tr-TR" sz="1200" b="1" dirty="0" err="1" smtClean="0">
                <a:solidFill>
                  <a:srgbClr val="5A5A5A"/>
                </a:solidFill>
                <a:latin typeface="Century Gothic" pitchFamily="34" charset="0"/>
                <a:cs typeface="Arial" pitchFamily="34" charset="0"/>
              </a:rPr>
              <a:t>Istanbul</a:t>
            </a:r>
            <a:r>
              <a:rPr lang="en-US" sz="1200" b="1" dirty="0" smtClean="0">
                <a:solidFill>
                  <a:srgbClr val="5A5A5A"/>
                </a:solidFill>
                <a:latin typeface="Century Gothic" pitchFamily="34" charset="0"/>
                <a:cs typeface="Arial" pitchFamily="34" charset="0"/>
              </a:rPr>
              <a:t>], [</a:t>
            </a:r>
            <a:r>
              <a:rPr lang="tr-TR" sz="1200" b="1" dirty="0" smtClean="0">
                <a:solidFill>
                  <a:srgbClr val="5A5A5A"/>
                </a:solidFill>
                <a:latin typeface="Century Gothic" pitchFamily="34" charset="0"/>
                <a:cs typeface="Arial" pitchFamily="34" charset="0"/>
              </a:rPr>
              <a:t>09/11Ağsutos 2016</a:t>
            </a:r>
            <a:r>
              <a:rPr lang="en-US" sz="1200" b="1" dirty="0" smtClean="0">
                <a:solidFill>
                  <a:srgbClr val="5A5A5A"/>
                </a:solidFill>
                <a:latin typeface="Century Gothic" pitchFamily="34" charset="0"/>
                <a:cs typeface="Arial" pitchFamily="34" charset="0"/>
              </a:rPr>
              <a:t>]</a:t>
            </a:r>
            <a:endParaRPr kumimoji="0" lang="it-IT" sz="1200" b="1" i="0" u="none" strike="noStrike" cap="none" normalizeH="0" baseline="0" dirty="0">
              <a:ln>
                <a:noFill/>
              </a:ln>
              <a:solidFill>
                <a:schemeClr val="tx1"/>
              </a:solidFill>
              <a:effectLst/>
              <a:latin typeface="Century Gothic" pitchFamily="34" charset="0"/>
              <a:cs typeface="Arial" pitchFamily="34" charset="0"/>
            </a:endParaRPr>
          </a:p>
        </p:txBody>
      </p:sp>
    </p:spTree>
    <p:extLst>
      <p:ext uri="{BB962C8B-B14F-4D97-AF65-F5344CB8AC3E}">
        <p14:creationId xmlns:p14="http://schemas.microsoft.com/office/powerpoint/2010/main" val="707108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2406" y="1319167"/>
            <a:ext cx="9144000" cy="2387600"/>
          </a:xfrm>
        </p:spPr>
        <p:txBody>
          <a:bodyPr/>
          <a:lstStyle/>
          <a:p>
            <a:pPr>
              <a:lnSpc>
                <a:spcPct val="110000"/>
              </a:lnSpc>
            </a:pPr>
            <a:r>
              <a:rPr lang="en-US" sz="3600" dirty="0"/>
              <a:t>Working together</a:t>
            </a:r>
          </a:p>
        </p:txBody>
      </p:sp>
      <p:sp>
        <p:nvSpPr>
          <p:cNvPr id="3" name="Shape 275"/>
          <p:cNvSpPr txBox="1">
            <a:spLocks/>
          </p:cNvSpPr>
          <p:nvPr/>
        </p:nvSpPr>
        <p:spPr>
          <a:xfrm>
            <a:off x="1492405" y="2233566"/>
            <a:ext cx="9144001" cy="2387601"/>
          </a:xfrm>
          <a:prstGeom prst="rect">
            <a:avLst/>
          </a:prstGeom>
        </p:spPr>
        <p:txBody>
          <a:bodyPr anchor="ctr"/>
          <a:lstStyle>
            <a:lvl1pPr algn="ctr" defTabSz="914400" rtl="0" eaLnBrk="1" latinLnBrk="0" hangingPunct="1">
              <a:lnSpc>
                <a:spcPct val="110000"/>
              </a:lnSpc>
              <a:spcBef>
                <a:spcPct val="0"/>
              </a:spcBef>
              <a:buNone/>
              <a:defRPr sz="3600" b="1" kern="1200" baseline="0">
                <a:solidFill>
                  <a:srgbClr val="07147A"/>
                </a:solidFill>
                <a:latin typeface="Century Gothic" charset="0"/>
                <a:ea typeface="Century Gothic" charset="0"/>
                <a:cs typeface="Century Gothic" charset="0"/>
              </a:defRPr>
            </a:lvl1pPr>
          </a:lstStyle>
          <a:p>
            <a:r>
              <a:rPr lang="tr-TR" smtClean="0"/>
              <a:t>Birlikte çalışmak</a:t>
            </a:r>
            <a:endParaRPr lang="tr-TR" dirty="0"/>
          </a:p>
        </p:txBody>
      </p:sp>
    </p:spTree>
    <p:extLst>
      <p:ext uri="{BB962C8B-B14F-4D97-AF65-F5344CB8AC3E}">
        <p14:creationId xmlns:p14="http://schemas.microsoft.com/office/powerpoint/2010/main" val="10350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00546" y="300655"/>
            <a:ext cx="8894763" cy="595983"/>
          </a:xfrm>
        </p:spPr>
        <p:txBody>
          <a:bodyPr/>
          <a:lstStyle/>
          <a:p>
            <a:r>
              <a:rPr lang="en-US" dirty="0"/>
              <a:t>Partnership in practice</a:t>
            </a:r>
          </a:p>
        </p:txBody>
      </p:sp>
      <p:sp>
        <p:nvSpPr>
          <p:cNvPr id="7" name="Content Placeholder 6"/>
          <p:cNvSpPr>
            <a:spLocks noGrp="1"/>
          </p:cNvSpPr>
          <p:nvPr>
            <p:ph idx="1"/>
          </p:nvPr>
        </p:nvSpPr>
        <p:spPr>
          <a:xfrm>
            <a:off x="186264" y="1143473"/>
            <a:ext cx="5572760" cy="5129004"/>
          </a:xfrm>
        </p:spPr>
        <p:txBody>
          <a:bodyPr>
            <a:normAutofit/>
          </a:bodyPr>
          <a:lstStyle/>
          <a:p>
            <a:r>
              <a:rPr lang="en-US" sz="1800" dirty="0"/>
              <a:t>How to work together?</a:t>
            </a:r>
          </a:p>
          <a:p>
            <a:endParaRPr lang="en-US" sz="2800" dirty="0"/>
          </a:p>
          <a:p>
            <a:pPr algn="just"/>
            <a:endParaRPr lang="en-US" sz="1600" b="0" dirty="0"/>
          </a:p>
          <a:p>
            <a:pPr algn="just"/>
            <a:r>
              <a:rPr lang="en-US" sz="1600" b="0" dirty="0"/>
              <a:t> </a:t>
            </a:r>
          </a:p>
        </p:txBody>
      </p:sp>
      <p:sp>
        <p:nvSpPr>
          <p:cNvPr id="4" name="Oval Callout 3"/>
          <p:cNvSpPr/>
          <p:nvPr/>
        </p:nvSpPr>
        <p:spPr>
          <a:xfrm>
            <a:off x="0" y="1943469"/>
            <a:ext cx="1987487" cy="1595543"/>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400" b="1" dirty="0">
                <a:solidFill>
                  <a:srgbClr val="000090"/>
                </a:solidFill>
                <a:effectLst/>
                <a:latin typeface="Century Gothic"/>
                <a:ea typeface="Calibri"/>
                <a:cs typeface="Times New Roman"/>
              </a:rPr>
              <a:t>Project development is a joint effort, so is its implementation</a:t>
            </a:r>
            <a:endParaRPr lang="en-US" sz="1400" dirty="0">
              <a:solidFill>
                <a:srgbClr val="000090"/>
              </a:solidFill>
              <a:effectLst/>
              <a:latin typeface="Century Gothic"/>
              <a:ea typeface="Calibri"/>
              <a:cs typeface="Times New Roman"/>
            </a:endParaRPr>
          </a:p>
        </p:txBody>
      </p:sp>
      <p:sp>
        <p:nvSpPr>
          <p:cNvPr id="5" name="Oval Callout 4"/>
          <p:cNvSpPr/>
          <p:nvPr/>
        </p:nvSpPr>
        <p:spPr>
          <a:xfrm>
            <a:off x="1952656" y="2512430"/>
            <a:ext cx="1987487" cy="1595543"/>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400" b="1" dirty="0">
                <a:solidFill>
                  <a:srgbClr val="751D70"/>
                </a:solidFill>
                <a:effectLst/>
                <a:latin typeface="Century Gothic"/>
                <a:ea typeface="Calibri"/>
                <a:cs typeface="Times New Roman"/>
              </a:rPr>
              <a:t>Each opinion counts in the partnership, everyone has to be heard</a:t>
            </a:r>
            <a:endParaRPr lang="en-US" sz="1400" dirty="0">
              <a:solidFill>
                <a:srgbClr val="751D70"/>
              </a:solidFill>
              <a:effectLst/>
              <a:latin typeface="Century Gothic"/>
              <a:ea typeface="Calibri"/>
              <a:cs typeface="Times New Roman"/>
            </a:endParaRPr>
          </a:p>
        </p:txBody>
      </p:sp>
      <p:sp>
        <p:nvSpPr>
          <p:cNvPr id="6" name="Oval Callout 5"/>
          <p:cNvSpPr/>
          <p:nvPr/>
        </p:nvSpPr>
        <p:spPr>
          <a:xfrm>
            <a:off x="3221372" y="3873468"/>
            <a:ext cx="1987487" cy="1595543"/>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400" b="1" dirty="0">
                <a:solidFill>
                  <a:srgbClr val="000090"/>
                </a:solidFill>
                <a:effectLst/>
                <a:latin typeface="Century Gothic"/>
                <a:ea typeface="Calibri"/>
                <a:cs typeface="Times New Roman"/>
              </a:rPr>
              <a:t>Agreement on working principles and procedures</a:t>
            </a:r>
            <a:endParaRPr lang="en-US" sz="1400" dirty="0">
              <a:solidFill>
                <a:srgbClr val="000090"/>
              </a:solidFill>
              <a:effectLst/>
              <a:latin typeface="Century Gothic"/>
              <a:ea typeface="Calibri"/>
              <a:cs typeface="Times New Roman"/>
            </a:endParaRPr>
          </a:p>
        </p:txBody>
      </p:sp>
      <p:sp>
        <p:nvSpPr>
          <p:cNvPr id="8" name="Oval Callout 7"/>
          <p:cNvSpPr/>
          <p:nvPr/>
        </p:nvSpPr>
        <p:spPr>
          <a:xfrm>
            <a:off x="3753879" y="1459639"/>
            <a:ext cx="1987487" cy="1595543"/>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400" b="1" dirty="0">
                <a:solidFill>
                  <a:srgbClr val="751D70"/>
                </a:solidFill>
                <a:effectLst/>
                <a:latin typeface="Century Gothic"/>
                <a:ea typeface="Calibri"/>
                <a:cs typeface="Times New Roman"/>
              </a:rPr>
              <a:t>Joint efforts = common benefits</a:t>
            </a:r>
            <a:endParaRPr lang="en-US" sz="1400" dirty="0">
              <a:solidFill>
                <a:srgbClr val="751D70"/>
              </a:solidFill>
              <a:effectLst/>
              <a:latin typeface="Century Gothic"/>
              <a:ea typeface="Calibri"/>
              <a:cs typeface="Times New Roman"/>
            </a:endParaRPr>
          </a:p>
        </p:txBody>
      </p:sp>
      <p:sp>
        <p:nvSpPr>
          <p:cNvPr id="9" name="Oval Callout 8"/>
          <p:cNvSpPr/>
          <p:nvPr/>
        </p:nvSpPr>
        <p:spPr>
          <a:xfrm>
            <a:off x="400546" y="3707975"/>
            <a:ext cx="1987487" cy="1595543"/>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400" b="1" dirty="0">
                <a:solidFill>
                  <a:srgbClr val="751D70"/>
                </a:solidFill>
                <a:effectLst/>
                <a:latin typeface="Century Gothic"/>
                <a:ea typeface="Calibri"/>
                <a:cs typeface="Times New Roman"/>
              </a:rPr>
              <a:t>Being a partner is a commitment</a:t>
            </a:r>
            <a:endParaRPr lang="en-US" sz="1400" dirty="0">
              <a:solidFill>
                <a:srgbClr val="751D70"/>
              </a:solidFill>
              <a:effectLst/>
              <a:latin typeface="Century Gothic"/>
              <a:ea typeface="Calibri"/>
              <a:cs typeface="Times New Roman"/>
            </a:endParaRPr>
          </a:p>
        </p:txBody>
      </p:sp>
      <p:sp>
        <p:nvSpPr>
          <p:cNvPr id="10" name="Content Placeholder 6"/>
          <p:cNvSpPr txBox="1">
            <a:spLocks/>
          </p:cNvSpPr>
          <p:nvPr/>
        </p:nvSpPr>
        <p:spPr>
          <a:xfrm>
            <a:off x="6214530" y="1174768"/>
            <a:ext cx="5572760" cy="51290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51D70"/>
              </a:buClr>
              <a:buFont typeface="Arial" charset="0"/>
              <a:buNone/>
              <a:defRPr sz="2400" b="1" kern="1200">
                <a:solidFill>
                  <a:srgbClr val="07147A"/>
                </a:solidFill>
                <a:latin typeface="Century Gothic" charset="0"/>
                <a:ea typeface="Century Gothic" charset="0"/>
                <a:cs typeface="Century Gothic" charset="0"/>
              </a:defRPr>
            </a:lvl1pPr>
            <a:lvl2pPr marL="914400" indent="-457200" algn="l" defTabSz="914400" rtl="0" eaLnBrk="1" latinLnBrk="0" hangingPunct="1">
              <a:lnSpc>
                <a:spcPct val="90000"/>
              </a:lnSpc>
              <a:spcBef>
                <a:spcPts val="500"/>
              </a:spcBef>
              <a:buClr>
                <a:srgbClr val="751D70"/>
              </a:buClr>
              <a:buFont typeface="Arial" charset="0"/>
              <a:buChar char="•"/>
              <a:defRPr sz="2000" b="0" kern="1200">
                <a:solidFill>
                  <a:srgbClr val="07147A"/>
                </a:solidFill>
                <a:latin typeface="Century Gothic" charset="0"/>
                <a:ea typeface="Century Gothic" charset="0"/>
                <a:cs typeface="Century Gothic" charset="0"/>
              </a:defRPr>
            </a:lvl2pPr>
            <a:lvl3pPr marL="1371600" indent="-4572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3pPr>
            <a:lvl4pPr marL="17145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4pPr>
            <a:lvl5pPr marL="21717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sz="2400" b="1">
                <a:latin typeface="Century Gothic"/>
                <a:ea typeface="Century Gothic"/>
                <a:cs typeface="Century Gothic"/>
                <a:sym typeface="Century Gothic"/>
              </a:defRPr>
            </a:pPr>
            <a:r>
              <a:rPr lang="tr-TR" sz="1800" dirty="0"/>
              <a:t>Birlikte nasıl çalışacaksınız?</a:t>
            </a:r>
          </a:p>
          <a:p>
            <a:endParaRPr lang="en-US" sz="2800" dirty="0" smtClean="0"/>
          </a:p>
          <a:p>
            <a:pPr algn="just"/>
            <a:endParaRPr lang="en-US" sz="1600" b="0" dirty="0" smtClean="0"/>
          </a:p>
          <a:p>
            <a:pPr algn="just"/>
            <a:r>
              <a:rPr lang="en-US" sz="1600" b="0" dirty="0" smtClean="0"/>
              <a:t> </a:t>
            </a:r>
            <a:endParaRPr lang="en-US" sz="1600" b="0" dirty="0"/>
          </a:p>
        </p:txBody>
      </p:sp>
      <p:sp>
        <p:nvSpPr>
          <p:cNvPr id="16" name="Oval Callout 3"/>
          <p:cNvSpPr/>
          <p:nvPr/>
        </p:nvSpPr>
        <p:spPr>
          <a:xfrm>
            <a:off x="6214530" y="2058857"/>
            <a:ext cx="2226006" cy="1595543"/>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tr-TR" sz="1400" b="1" dirty="0">
                <a:solidFill>
                  <a:srgbClr val="000090"/>
                </a:solidFill>
                <a:latin typeface="Century Gothic"/>
                <a:ea typeface="Calibri"/>
                <a:cs typeface="Times New Roman"/>
              </a:rPr>
              <a:t>Proje geliştirme ortak bir çabadır, projenin uygulaması da öyle.</a:t>
            </a:r>
          </a:p>
        </p:txBody>
      </p:sp>
      <p:sp>
        <p:nvSpPr>
          <p:cNvPr id="17" name="Oval Callout 4"/>
          <p:cNvSpPr/>
          <p:nvPr/>
        </p:nvSpPr>
        <p:spPr>
          <a:xfrm>
            <a:off x="8403290" y="2651692"/>
            <a:ext cx="1987487" cy="1595543"/>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tr-TR" sz="1400" b="1" dirty="0">
                <a:solidFill>
                  <a:srgbClr val="751D70"/>
                </a:solidFill>
                <a:latin typeface="Century Gothic"/>
                <a:ea typeface="Calibri"/>
                <a:cs typeface="Times New Roman"/>
              </a:rPr>
              <a:t>Ortaklıkta her fikir değerlidir, herkesin fikrinin dinlenmesi gerekir</a:t>
            </a:r>
          </a:p>
        </p:txBody>
      </p:sp>
      <p:sp>
        <p:nvSpPr>
          <p:cNvPr id="18" name="Oval Callout 5"/>
          <p:cNvSpPr/>
          <p:nvPr/>
        </p:nvSpPr>
        <p:spPr>
          <a:xfrm>
            <a:off x="9886216" y="3873468"/>
            <a:ext cx="1987487" cy="1595543"/>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tr-TR" sz="1400" b="1" dirty="0">
                <a:solidFill>
                  <a:srgbClr val="000090"/>
                </a:solidFill>
                <a:latin typeface="Century Gothic"/>
                <a:ea typeface="Calibri"/>
                <a:cs typeface="Times New Roman"/>
              </a:rPr>
              <a:t>Çalışma prensipleri ve </a:t>
            </a:r>
            <a:r>
              <a:rPr lang="tr-TR" sz="1400" b="1" dirty="0" err="1" smtClean="0">
                <a:solidFill>
                  <a:srgbClr val="000090"/>
                </a:solidFill>
                <a:latin typeface="Century Gothic"/>
                <a:ea typeface="Calibri"/>
                <a:cs typeface="Times New Roman"/>
              </a:rPr>
              <a:t>usulklerde</a:t>
            </a:r>
            <a:r>
              <a:rPr lang="tr-TR" sz="1400" b="1" dirty="0" smtClean="0">
                <a:solidFill>
                  <a:srgbClr val="000090"/>
                </a:solidFill>
                <a:latin typeface="Century Gothic"/>
                <a:ea typeface="Calibri"/>
                <a:cs typeface="Times New Roman"/>
              </a:rPr>
              <a:t> uzlaşı</a:t>
            </a:r>
            <a:endParaRPr lang="tr-TR" sz="1400" b="1" dirty="0">
              <a:solidFill>
                <a:srgbClr val="000090"/>
              </a:solidFill>
              <a:latin typeface="Century Gothic"/>
              <a:ea typeface="Calibri"/>
              <a:cs typeface="Times New Roman"/>
            </a:endParaRPr>
          </a:p>
        </p:txBody>
      </p:sp>
      <p:sp>
        <p:nvSpPr>
          <p:cNvPr id="19" name="Oval Callout 7"/>
          <p:cNvSpPr/>
          <p:nvPr/>
        </p:nvSpPr>
        <p:spPr>
          <a:xfrm>
            <a:off x="10204513" y="1598901"/>
            <a:ext cx="1987487" cy="1595543"/>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tr-TR" sz="1400" b="1" dirty="0">
                <a:solidFill>
                  <a:srgbClr val="751D70"/>
                </a:solidFill>
                <a:latin typeface="Century Gothic"/>
                <a:ea typeface="Calibri"/>
                <a:cs typeface="Times New Roman"/>
              </a:rPr>
              <a:t>Ortak çaba = ortak fayda</a:t>
            </a:r>
          </a:p>
        </p:txBody>
      </p:sp>
      <p:sp>
        <p:nvSpPr>
          <p:cNvPr id="20" name="Oval Callout 8"/>
          <p:cNvSpPr/>
          <p:nvPr/>
        </p:nvSpPr>
        <p:spPr>
          <a:xfrm>
            <a:off x="6851180" y="3847237"/>
            <a:ext cx="1987487" cy="1595543"/>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tr-TR" sz="1400" b="1" dirty="0">
                <a:solidFill>
                  <a:srgbClr val="751D70"/>
                </a:solidFill>
                <a:latin typeface="Century Gothic"/>
                <a:ea typeface="Calibri"/>
                <a:cs typeface="Times New Roman"/>
              </a:rPr>
              <a:t>Ortak olmak bir taahhüttür </a:t>
            </a:r>
          </a:p>
        </p:txBody>
      </p:sp>
      <p:cxnSp>
        <p:nvCxnSpPr>
          <p:cNvPr id="21" name="Düz Bağlayıcı 20"/>
          <p:cNvCxnSpPr/>
          <p:nvPr/>
        </p:nvCxnSpPr>
        <p:spPr>
          <a:xfrm flipV="1">
            <a:off x="5974080" y="1022773"/>
            <a:ext cx="0" cy="5835227"/>
          </a:xfrm>
          <a:prstGeom prst="line">
            <a:avLst/>
          </a:prstGeom>
        </p:spPr>
        <p:style>
          <a:lnRef idx="3">
            <a:schemeClr val="accent6"/>
          </a:lnRef>
          <a:fillRef idx="0">
            <a:schemeClr val="accent6"/>
          </a:fillRef>
          <a:effectRef idx="2">
            <a:schemeClr val="accent6"/>
          </a:effectRef>
          <a:fontRef idx="minor">
            <a:schemeClr val="tx1"/>
          </a:fontRef>
        </p:style>
      </p:cxnSp>
      <p:sp>
        <p:nvSpPr>
          <p:cNvPr id="22" name="Shape 278"/>
          <p:cNvSpPr txBox="1">
            <a:spLocks/>
          </p:cNvSpPr>
          <p:nvPr/>
        </p:nvSpPr>
        <p:spPr>
          <a:xfrm>
            <a:off x="5948080" y="341241"/>
            <a:ext cx="3744898" cy="447853"/>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Clr>
                <a:srgbClr val="751D70"/>
              </a:buClr>
              <a:buFont typeface="Arial" charset="0"/>
              <a:buNone/>
              <a:defRPr sz="2400" b="1" kern="1200">
                <a:solidFill>
                  <a:srgbClr val="751D70"/>
                </a:solidFill>
                <a:latin typeface="Century Gothic" charset="0"/>
                <a:ea typeface="Century Gothic" charset="0"/>
                <a:cs typeface="Century Gothic" charset="0"/>
              </a:defRPr>
            </a:lvl1pPr>
            <a:lvl2pPr marL="914400" indent="-457200" algn="l" defTabSz="914400" rtl="0" eaLnBrk="1" latinLnBrk="0" hangingPunct="1">
              <a:lnSpc>
                <a:spcPct val="90000"/>
              </a:lnSpc>
              <a:spcBef>
                <a:spcPts val="500"/>
              </a:spcBef>
              <a:buClr>
                <a:srgbClr val="751D70"/>
              </a:buClr>
              <a:buFont typeface="Arial" charset="0"/>
              <a:buChar char="•"/>
              <a:defRPr sz="2000" b="0" kern="1200">
                <a:solidFill>
                  <a:srgbClr val="07147A"/>
                </a:solidFill>
                <a:latin typeface="Century Gothic" charset="0"/>
                <a:ea typeface="Century Gothic" charset="0"/>
                <a:cs typeface="Century Gothic" charset="0"/>
              </a:defRPr>
            </a:lvl2pPr>
            <a:lvl3pPr marL="1371600" indent="-4572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3pPr>
            <a:lvl4pPr marL="17145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4pPr>
            <a:lvl5pPr marL="21717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tr-TR" dirty="0" smtClean="0"/>
              <a:t>Uygulamada ortaklık</a:t>
            </a:r>
            <a:endParaRPr lang="tr-TR" dirty="0"/>
          </a:p>
        </p:txBody>
      </p:sp>
    </p:spTree>
    <p:extLst>
      <p:ext uri="{BB962C8B-B14F-4D97-AF65-F5344CB8AC3E}">
        <p14:creationId xmlns:p14="http://schemas.microsoft.com/office/powerpoint/2010/main" val="1029806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Lead partner principle</a:t>
            </a:r>
          </a:p>
        </p:txBody>
      </p:sp>
      <p:sp>
        <p:nvSpPr>
          <p:cNvPr id="7" name="Content Placeholder 6"/>
          <p:cNvSpPr>
            <a:spLocks noGrp="1"/>
          </p:cNvSpPr>
          <p:nvPr>
            <p:ph idx="1"/>
          </p:nvPr>
        </p:nvSpPr>
        <p:spPr>
          <a:xfrm>
            <a:off x="218440" y="1048276"/>
            <a:ext cx="11882120" cy="2721084"/>
          </a:xfrm>
        </p:spPr>
        <p:txBody>
          <a:bodyPr>
            <a:noAutofit/>
          </a:bodyPr>
          <a:lstStyle/>
          <a:p>
            <a:r>
              <a:rPr lang="en-US" sz="1400" dirty="0"/>
              <a:t>How does it translate into practice?</a:t>
            </a:r>
          </a:p>
          <a:p>
            <a:pPr algn="just"/>
            <a:r>
              <a:rPr lang="en-US" sz="1200" dirty="0" smtClean="0">
                <a:latin typeface="Century Gothic" pitchFamily="34" charset="0"/>
              </a:rPr>
              <a:t>Project partners (beneficiaries)</a:t>
            </a:r>
            <a:endParaRPr lang="en-US" sz="1200" dirty="0">
              <a:latin typeface="Century Gothic" pitchFamily="34" charset="0"/>
            </a:endParaRPr>
          </a:p>
          <a:p>
            <a:pPr marL="342900" indent="-342900" algn="just">
              <a:buFont typeface="Wingdings" charset="2"/>
              <a:buChar char="q"/>
            </a:pPr>
            <a:r>
              <a:rPr lang="en-US" sz="1200" b="0" dirty="0"/>
              <a:t>actively cooperate in the development and implementation of projects </a:t>
            </a:r>
          </a:p>
          <a:p>
            <a:pPr marL="342900" indent="-342900" algn="just">
              <a:buFont typeface="Wingdings" charset="2"/>
              <a:buChar char="q"/>
            </a:pPr>
            <a:r>
              <a:rPr lang="en-US" sz="1200" b="0" dirty="0"/>
              <a:t>cooperate in the staffing and/or financing of projects </a:t>
            </a:r>
          </a:p>
          <a:p>
            <a:pPr marL="342900" indent="-342900" algn="just">
              <a:lnSpc>
                <a:spcPct val="120000"/>
              </a:lnSpc>
              <a:buFont typeface="Wingdings" charset="2"/>
              <a:buChar char="q"/>
            </a:pPr>
            <a:r>
              <a:rPr lang="en-US" sz="1200" b="0" dirty="0"/>
              <a:t>are legally and financially responsible for the activities that they are implementing and for the share of the funds that they receive</a:t>
            </a:r>
            <a:endParaRPr lang="en-US" sz="1200" b="0" dirty="0">
              <a:latin typeface="Century Gothic" pitchFamily="34" charset="0"/>
            </a:endParaRPr>
          </a:p>
          <a:p>
            <a:pPr algn="just"/>
            <a:r>
              <a:rPr lang="en-US" sz="1200" dirty="0" smtClean="0"/>
              <a:t>Lead partner (lead beneficiary)</a:t>
            </a:r>
            <a:endParaRPr lang="en-US" sz="1200" dirty="0"/>
          </a:p>
          <a:p>
            <a:pPr marL="457200" indent="-457200" algn="just">
              <a:buFont typeface="Wingdings" charset="2"/>
              <a:buChar char="q"/>
            </a:pPr>
            <a:r>
              <a:rPr lang="en-US" sz="1200" b="0" dirty="0"/>
              <a:t>is representing the partnership </a:t>
            </a:r>
          </a:p>
          <a:p>
            <a:pPr marL="457200" indent="-457200" algn="just">
              <a:lnSpc>
                <a:spcPct val="120000"/>
              </a:lnSpc>
              <a:buFont typeface="Wingdings" charset="2"/>
              <a:buChar char="q"/>
            </a:pPr>
            <a:r>
              <a:rPr lang="en-US" sz="1200" b="0" dirty="0"/>
              <a:t>is legally acting on behalf of the partnership (e.g. submitting the application, signing the grant contract, submitting project reports, requesting and receiving project payments)</a:t>
            </a:r>
          </a:p>
          <a:p>
            <a:pPr algn="just"/>
            <a:endParaRPr lang="en-US" sz="700" b="0" dirty="0"/>
          </a:p>
        </p:txBody>
      </p:sp>
      <p:cxnSp>
        <p:nvCxnSpPr>
          <p:cNvPr id="4" name="Düz Bağlayıcı 3"/>
          <p:cNvCxnSpPr/>
          <p:nvPr/>
        </p:nvCxnSpPr>
        <p:spPr>
          <a:xfrm>
            <a:off x="0" y="3968086"/>
            <a:ext cx="12192000" cy="0"/>
          </a:xfrm>
          <a:prstGeom prst="line">
            <a:avLst/>
          </a:prstGeom>
        </p:spPr>
        <p:style>
          <a:lnRef idx="3">
            <a:schemeClr val="accent6"/>
          </a:lnRef>
          <a:fillRef idx="0">
            <a:schemeClr val="accent6"/>
          </a:fillRef>
          <a:effectRef idx="2">
            <a:schemeClr val="accent6"/>
          </a:effectRef>
          <a:fontRef idx="minor">
            <a:schemeClr val="tx1"/>
          </a:fontRef>
        </p:style>
      </p:cxnSp>
      <p:sp>
        <p:nvSpPr>
          <p:cNvPr id="5" name="Shape 300"/>
          <p:cNvSpPr/>
          <p:nvPr/>
        </p:nvSpPr>
        <p:spPr>
          <a:xfrm>
            <a:off x="111760" y="4065213"/>
            <a:ext cx="12080239" cy="462585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algn="ctr">
              <a:lnSpc>
                <a:spcPct val="72000"/>
              </a:lnSpc>
              <a:spcBef>
                <a:spcPts val="1000"/>
              </a:spcBef>
              <a:defRPr sz="1900" b="1">
                <a:latin typeface="Century Gothic"/>
                <a:ea typeface="Century Gothic"/>
                <a:cs typeface="Century Gothic"/>
                <a:sym typeface="Century Gothic"/>
              </a:defRPr>
            </a:pPr>
            <a:r>
              <a:rPr sz="1400" b="1" dirty="0" err="1">
                <a:solidFill>
                  <a:srgbClr val="07147A"/>
                </a:solidFill>
                <a:latin typeface="Century Gothic" charset="0"/>
                <a:ea typeface="Century Gothic" charset="0"/>
                <a:cs typeface="Century Gothic" charset="0"/>
              </a:rPr>
              <a:t>Uygulamaya</a:t>
            </a:r>
            <a:r>
              <a:rPr sz="1400" b="1" dirty="0">
                <a:solidFill>
                  <a:srgbClr val="07147A"/>
                </a:solidFill>
                <a:latin typeface="Century Gothic" charset="0"/>
                <a:ea typeface="Century Gothic" charset="0"/>
                <a:cs typeface="Century Gothic" charset="0"/>
              </a:rPr>
              <a:t> </a:t>
            </a:r>
            <a:r>
              <a:rPr sz="1400" b="1" dirty="0" err="1">
                <a:solidFill>
                  <a:srgbClr val="07147A"/>
                </a:solidFill>
                <a:latin typeface="Century Gothic" charset="0"/>
                <a:ea typeface="Century Gothic" charset="0"/>
                <a:cs typeface="Century Gothic" charset="0"/>
              </a:rPr>
              <a:t>nasıl</a:t>
            </a:r>
            <a:r>
              <a:rPr sz="1400" b="1" dirty="0">
                <a:solidFill>
                  <a:srgbClr val="07147A"/>
                </a:solidFill>
                <a:latin typeface="Century Gothic" charset="0"/>
                <a:ea typeface="Century Gothic" charset="0"/>
                <a:cs typeface="Century Gothic" charset="0"/>
              </a:rPr>
              <a:t> </a:t>
            </a:r>
            <a:r>
              <a:rPr sz="1400" b="1" dirty="0" err="1">
                <a:solidFill>
                  <a:srgbClr val="07147A"/>
                </a:solidFill>
                <a:latin typeface="Century Gothic" charset="0"/>
                <a:ea typeface="Century Gothic" charset="0"/>
                <a:cs typeface="Century Gothic" charset="0"/>
              </a:rPr>
              <a:t>aktarılabilir</a:t>
            </a:r>
            <a:r>
              <a:rPr sz="1400" b="1" dirty="0">
                <a:solidFill>
                  <a:srgbClr val="07147A"/>
                </a:solidFill>
                <a:latin typeface="Century Gothic" charset="0"/>
                <a:ea typeface="Century Gothic" charset="0"/>
                <a:cs typeface="Century Gothic" charset="0"/>
              </a:rPr>
              <a:t>?</a:t>
            </a:r>
          </a:p>
          <a:p>
            <a:pPr algn="just">
              <a:lnSpc>
                <a:spcPct val="72000"/>
              </a:lnSpc>
              <a:spcBef>
                <a:spcPts val="1000"/>
              </a:spcBef>
              <a:defRPr b="1">
                <a:latin typeface="Century Gothic"/>
                <a:ea typeface="Century Gothic"/>
                <a:cs typeface="Century Gothic"/>
                <a:sym typeface="Century Gothic"/>
              </a:defRPr>
            </a:pPr>
            <a:r>
              <a:rPr sz="1200" b="1" dirty="0" err="1" smtClean="0">
                <a:solidFill>
                  <a:srgbClr val="07147A"/>
                </a:solidFill>
                <a:latin typeface="Century Gothic" pitchFamily="34" charset="0"/>
                <a:ea typeface="Century Gothic" charset="0"/>
                <a:cs typeface="Century Gothic" charset="0"/>
              </a:rPr>
              <a:t>Proje</a:t>
            </a:r>
            <a:r>
              <a:rPr sz="1200" b="1" dirty="0" smtClean="0">
                <a:solidFill>
                  <a:srgbClr val="07147A"/>
                </a:solidFill>
                <a:latin typeface="Century Gothic" pitchFamily="34" charset="0"/>
                <a:ea typeface="Century Gothic" charset="0"/>
                <a:cs typeface="Century Gothic" charset="0"/>
              </a:rPr>
              <a:t> </a:t>
            </a:r>
            <a:r>
              <a:rPr sz="1200" b="1" dirty="0" err="1">
                <a:solidFill>
                  <a:srgbClr val="07147A"/>
                </a:solidFill>
                <a:latin typeface="Century Gothic" pitchFamily="34" charset="0"/>
                <a:ea typeface="Century Gothic" charset="0"/>
                <a:cs typeface="Century Gothic" charset="0"/>
              </a:rPr>
              <a:t>ortakları</a:t>
            </a:r>
            <a:r>
              <a:rPr sz="1200" b="1" dirty="0">
                <a:solidFill>
                  <a:srgbClr val="07147A"/>
                </a:solidFill>
                <a:latin typeface="Century Gothic" pitchFamily="34" charset="0"/>
                <a:ea typeface="Century Gothic" charset="0"/>
                <a:cs typeface="Century Gothic" charset="0"/>
              </a:rPr>
              <a:t> (</a:t>
            </a:r>
            <a:r>
              <a:rPr sz="1200" b="1" dirty="0" err="1">
                <a:solidFill>
                  <a:srgbClr val="07147A"/>
                </a:solidFill>
                <a:latin typeface="Century Gothic" pitchFamily="34" charset="0"/>
                <a:ea typeface="Century Gothic" charset="0"/>
                <a:cs typeface="Century Gothic" charset="0"/>
              </a:rPr>
              <a:t>yararlanıcılar</a:t>
            </a:r>
            <a:r>
              <a:rPr sz="1200" b="1" dirty="0">
                <a:solidFill>
                  <a:srgbClr val="07147A"/>
                </a:solidFill>
                <a:latin typeface="Century Gothic" pitchFamily="34" charset="0"/>
                <a:ea typeface="Century Gothic" charset="0"/>
                <a:cs typeface="Century Gothic" charset="0"/>
              </a:rPr>
              <a:t>)</a:t>
            </a:r>
          </a:p>
          <a:p>
            <a:pPr marL="342900" indent="-342900" algn="just">
              <a:lnSpc>
                <a:spcPct val="72000"/>
              </a:lnSpc>
              <a:spcBef>
                <a:spcPts val="1000"/>
              </a:spcBef>
              <a:buClr>
                <a:srgbClr val="751D70"/>
              </a:buClr>
              <a:buSzPct val="100000"/>
              <a:buFont typeface="Wingdings" charset="2"/>
              <a:buChar char="q"/>
              <a:defRPr>
                <a:latin typeface="Century Gothic"/>
                <a:ea typeface="Century Gothic"/>
                <a:cs typeface="Century Gothic"/>
                <a:sym typeface="Century Gothic"/>
              </a:defRPr>
            </a:pPr>
            <a:r>
              <a:rPr sz="1200" dirty="0" err="1">
                <a:solidFill>
                  <a:srgbClr val="07147A"/>
                </a:solidFill>
                <a:latin typeface="Century Gothic" charset="0"/>
                <a:ea typeface="Century Gothic" charset="0"/>
                <a:cs typeface="Century Gothic" charset="0"/>
              </a:rPr>
              <a:t>projelerin</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geliştirilmesi</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ve</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uygulanmasında</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aktif</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bir</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işbirliği</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kurarlar</a:t>
            </a:r>
            <a:endParaRPr sz="1200" dirty="0">
              <a:solidFill>
                <a:srgbClr val="07147A"/>
              </a:solidFill>
              <a:latin typeface="Century Gothic" charset="0"/>
              <a:ea typeface="Century Gothic" charset="0"/>
              <a:cs typeface="Century Gothic" charset="0"/>
            </a:endParaRPr>
          </a:p>
          <a:p>
            <a:pPr marL="342900" indent="-342900" algn="just">
              <a:lnSpc>
                <a:spcPct val="72000"/>
              </a:lnSpc>
              <a:spcBef>
                <a:spcPts val="1000"/>
              </a:spcBef>
              <a:buClr>
                <a:srgbClr val="751D70"/>
              </a:buClr>
              <a:buSzPct val="100000"/>
              <a:buFont typeface="Wingdings" charset="2"/>
              <a:buChar char="q"/>
              <a:defRPr>
                <a:latin typeface="Century Gothic"/>
                <a:ea typeface="Century Gothic"/>
                <a:cs typeface="Century Gothic"/>
                <a:sym typeface="Century Gothic"/>
              </a:defRPr>
            </a:pPr>
            <a:r>
              <a:rPr sz="1200" dirty="0" err="1">
                <a:solidFill>
                  <a:srgbClr val="07147A"/>
                </a:solidFill>
                <a:latin typeface="Century Gothic" charset="0"/>
                <a:ea typeface="Century Gothic" charset="0"/>
                <a:cs typeface="Century Gothic" charset="0"/>
              </a:rPr>
              <a:t>projelerin</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istihdamında</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ve</a:t>
            </a:r>
            <a:r>
              <a:rPr sz="1200" dirty="0">
                <a:solidFill>
                  <a:srgbClr val="07147A"/>
                </a:solidFill>
                <a:latin typeface="Century Gothic" charset="0"/>
                <a:ea typeface="Century Gothic" charset="0"/>
                <a:cs typeface="Century Gothic" charset="0"/>
              </a:rPr>
              <a:t>/</a:t>
            </a:r>
            <a:r>
              <a:rPr sz="1200" dirty="0" err="1">
                <a:solidFill>
                  <a:srgbClr val="07147A"/>
                </a:solidFill>
                <a:latin typeface="Century Gothic" charset="0"/>
                <a:ea typeface="Century Gothic" charset="0"/>
                <a:cs typeface="Century Gothic" charset="0"/>
              </a:rPr>
              <a:t>ya</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finansmanında</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işbirliği</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yaparlar</a:t>
            </a:r>
            <a:endParaRPr sz="1200" dirty="0">
              <a:solidFill>
                <a:srgbClr val="07147A"/>
              </a:solidFill>
              <a:latin typeface="Century Gothic" charset="0"/>
              <a:ea typeface="Century Gothic" charset="0"/>
              <a:cs typeface="Century Gothic" charset="0"/>
            </a:endParaRPr>
          </a:p>
          <a:p>
            <a:pPr marL="342900" indent="-342900" algn="just">
              <a:lnSpc>
                <a:spcPct val="96000"/>
              </a:lnSpc>
              <a:spcBef>
                <a:spcPts val="1000"/>
              </a:spcBef>
              <a:buClr>
                <a:srgbClr val="751D70"/>
              </a:buClr>
              <a:buSzPct val="100000"/>
              <a:buFont typeface="Wingdings" charset="2"/>
              <a:buChar char="q"/>
              <a:defRPr>
                <a:latin typeface="Century Gothic"/>
                <a:ea typeface="Century Gothic"/>
                <a:cs typeface="Century Gothic"/>
                <a:sym typeface="Century Gothic"/>
              </a:defRPr>
            </a:pPr>
            <a:r>
              <a:rPr sz="1200" dirty="0" err="1">
                <a:solidFill>
                  <a:srgbClr val="07147A"/>
                </a:solidFill>
                <a:latin typeface="Century Gothic" charset="0"/>
                <a:ea typeface="Century Gothic" charset="0"/>
                <a:cs typeface="Century Gothic" charset="0"/>
              </a:rPr>
              <a:t>uyguladıkları</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faaliyetlerden</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ve</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aldıkları</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fon</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payından</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hukuki</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ve</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finansal</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olarak</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sorumludurlar</a:t>
            </a:r>
            <a:endParaRPr sz="1200" dirty="0">
              <a:solidFill>
                <a:srgbClr val="07147A"/>
              </a:solidFill>
              <a:latin typeface="Century Gothic" charset="0"/>
              <a:ea typeface="Century Gothic" charset="0"/>
              <a:cs typeface="Century Gothic" charset="0"/>
            </a:endParaRPr>
          </a:p>
          <a:p>
            <a:pPr algn="just">
              <a:lnSpc>
                <a:spcPct val="72000"/>
              </a:lnSpc>
              <a:spcBef>
                <a:spcPts val="1000"/>
              </a:spcBef>
              <a:defRPr b="1">
                <a:latin typeface="Century Gothic"/>
                <a:ea typeface="Century Gothic"/>
                <a:cs typeface="Century Gothic"/>
                <a:sym typeface="Century Gothic"/>
              </a:defRPr>
            </a:pPr>
            <a:r>
              <a:rPr sz="1200" b="1" dirty="0" smtClean="0">
                <a:solidFill>
                  <a:srgbClr val="07147A"/>
                </a:solidFill>
                <a:latin typeface="Century Gothic" pitchFamily="34" charset="0"/>
                <a:ea typeface="Century Gothic" charset="0"/>
                <a:cs typeface="Century Gothic" charset="0"/>
              </a:rPr>
              <a:t>Ana </a:t>
            </a:r>
            <a:r>
              <a:rPr lang="tr-TR" sz="1200" b="1" dirty="0" smtClean="0">
                <a:solidFill>
                  <a:srgbClr val="07147A"/>
                </a:solidFill>
                <a:latin typeface="Century Gothic" pitchFamily="34" charset="0"/>
                <a:ea typeface="Century Gothic" charset="0"/>
                <a:cs typeface="Century Gothic" charset="0"/>
              </a:rPr>
              <a:t>Y</a:t>
            </a:r>
            <a:r>
              <a:rPr sz="1200" b="1" dirty="0" err="1" smtClean="0">
                <a:solidFill>
                  <a:srgbClr val="07147A"/>
                </a:solidFill>
                <a:latin typeface="Century Gothic" pitchFamily="34" charset="0"/>
                <a:ea typeface="Century Gothic" charset="0"/>
                <a:cs typeface="Century Gothic" charset="0"/>
              </a:rPr>
              <a:t>ararlanıcı</a:t>
            </a:r>
            <a:endParaRPr sz="1200" b="1" dirty="0">
              <a:solidFill>
                <a:srgbClr val="FF0000"/>
              </a:solidFill>
              <a:latin typeface="Century Gothic" pitchFamily="34" charset="0"/>
              <a:ea typeface="Century Gothic" charset="0"/>
              <a:cs typeface="Century Gothic" charset="0"/>
            </a:endParaRPr>
          </a:p>
          <a:p>
            <a:pPr marL="342900" indent="-342900" algn="just">
              <a:lnSpc>
                <a:spcPct val="72000"/>
              </a:lnSpc>
              <a:spcBef>
                <a:spcPts val="1000"/>
              </a:spcBef>
              <a:buClr>
                <a:srgbClr val="751D70"/>
              </a:buClr>
              <a:buSzPct val="100000"/>
              <a:buFont typeface="Wingdings" charset="2"/>
              <a:buChar char="q"/>
              <a:defRPr>
                <a:latin typeface="Century Gothic"/>
                <a:ea typeface="Century Gothic"/>
                <a:cs typeface="Century Gothic"/>
                <a:sym typeface="Century Gothic"/>
              </a:defRPr>
            </a:pPr>
            <a:r>
              <a:rPr sz="1200" dirty="0" err="1">
                <a:solidFill>
                  <a:srgbClr val="07147A"/>
                </a:solidFill>
                <a:latin typeface="Century Gothic" charset="0"/>
                <a:ea typeface="Century Gothic" charset="0"/>
                <a:cs typeface="Century Gothic" charset="0"/>
              </a:rPr>
              <a:t>ortaklığı</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temsil</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eder</a:t>
            </a:r>
            <a:endParaRPr sz="1200" dirty="0">
              <a:solidFill>
                <a:srgbClr val="07147A"/>
              </a:solidFill>
              <a:latin typeface="Century Gothic" charset="0"/>
              <a:ea typeface="Century Gothic" charset="0"/>
              <a:cs typeface="Century Gothic" charset="0"/>
            </a:endParaRPr>
          </a:p>
          <a:p>
            <a:pPr marL="342900" indent="-342900" algn="just">
              <a:lnSpc>
                <a:spcPct val="72000"/>
              </a:lnSpc>
              <a:spcBef>
                <a:spcPts val="1000"/>
              </a:spcBef>
              <a:buClr>
                <a:srgbClr val="751D70"/>
              </a:buClr>
              <a:buSzPct val="100000"/>
              <a:buFont typeface="Wingdings" charset="2"/>
              <a:buChar char="q"/>
              <a:defRPr>
                <a:latin typeface="Century Gothic"/>
                <a:ea typeface="Century Gothic"/>
                <a:cs typeface="Century Gothic"/>
                <a:sym typeface="Century Gothic"/>
              </a:defRPr>
            </a:pPr>
            <a:r>
              <a:rPr sz="1200" dirty="0" err="1">
                <a:solidFill>
                  <a:srgbClr val="07147A"/>
                </a:solidFill>
                <a:latin typeface="Century Gothic" charset="0"/>
                <a:ea typeface="Century Gothic" charset="0"/>
                <a:cs typeface="Century Gothic" charset="0"/>
              </a:rPr>
              <a:t>hukuki</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olarak</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ortaklık</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adına</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hareket</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eder</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örn</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başvurunun</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sunulması</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hibe</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sözleşmesinin</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imzalanması</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proje</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raporlarınının</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sunulması</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proje</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ödemelerinin</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talep</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edilmesi</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ve</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teslim</a:t>
            </a:r>
            <a:r>
              <a:rPr sz="1200" dirty="0">
                <a:solidFill>
                  <a:srgbClr val="07147A"/>
                </a:solidFill>
                <a:latin typeface="Century Gothic" charset="0"/>
                <a:ea typeface="Century Gothic" charset="0"/>
                <a:cs typeface="Century Gothic" charset="0"/>
              </a:rPr>
              <a:t> </a:t>
            </a:r>
            <a:r>
              <a:rPr sz="1200" dirty="0" err="1">
                <a:solidFill>
                  <a:srgbClr val="07147A"/>
                </a:solidFill>
                <a:latin typeface="Century Gothic" charset="0"/>
                <a:ea typeface="Century Gothic" charset="0"/>
                <a:cs typeface="Century Gothic" charset="0"/>
              </a:rPr>
              <a:t>alınması</a:t>
            </a:r>
            <a:r>
              <a:rPr sz="1200" dirty="0">
                <a:solidFill>
                  <a:srgbClr val="07147A"/>
                </a:solidFill>
                <a:latin typeface="Century Gothic" charset="0"/>
                <a:ea typeface="Century Gothic" charset="0"/>
                <a:cs typeface="Century Gothic" charset="0"/>
              </a:rPr>
              <a:t>)</a:t>
            </a:r>
          </a:p>
        </p:txBody>
      </p:sp>
    </p:spTree>
    <p:extLst>
      <p:ext uri="{BB962C8B-B14F-4D97-AF65-F5344CB8AC3E}">
        <p14:creationId xmlns:p14="http://schemas.microsoft.com/office/powerpoint/2010/main" val="3477364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Documents regulating relations</a:t>
            </a:r>
          </a:p>
        </p:txBody>
      </p:sp>
      <p:sp>
        <p:nvSpPr>
          <p:cNvPr id="9" name="Rettangolo 12"/>
          <p:cNvSpPr/>
          <p:nvPr/>
        </p:nvSpPr>
        <p:spPr>
          <a:xfrm>
            <a:off x="788628" y="1213500"/>
            <a:ext cx="3312368" cy="1047370"/>
          </a:xfrm>
          <a:prstGeom prst="rect">
            <a:avLst/>
          </a:prstGeom>
          <a:solidFill>
            <a:schemeClr val="accent2">
              <a:lumMod val="20000"/>
              <a:lumOff val="80000"/>
            </a:schemeClr>
          </a:solidFill>
          <a:ln w="28575">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fr-BE" sz="2000" b="1" dirty="0">
              <a:solidFill>
                <a:schemeClr val="tx1"/>
              </a:solidFill>
              <a:latin typeface="Century Gothic" pitchFamily="34" charset="0"/>
            </a:endParaRPr>
          </a:p>
          <a:p>
            <a:pPr algn="ctr"/>
            <a:r>
              <a:rPr lang="fr-BE" b="1" dirty="0">
                <a:solidFill>
                  <a:srgbClr val="751D70"/>
                </a:solidFill>
                <a:latin typeface="Century Gothic" pitchFamily="34" charset="0"/>
              </a:rPr>
              <a:t>MANAGING AUTHORITY OF THE PROGRAMME</a:t>
            </a:r>
          </a:p>
          <a:p>
            <a:pPr algn="just"/>
            <a:endParaRPr lang="fr-BE" sz="2000" b="1" dirty="0">
              <a:solidFill>
                <a:schemeClr val="tx1"/>
              </a:solidFill>
              <a:latin typeface="Century Gothic" pitchFamily="34" charset="0"/>
            </a:endParaRPr>
          </a:p>
          <a:p>
            <a:pPr algn="just"/>
            <a:endParaRPr lang="fr-BE" sz="2000" b="1" dirty="0">
              <a:solidFill>
                <a:schemeClr val="tx1"/>
              </a:solidFill>
              <a:latin typeface="Century Gothic" pitchFamily="34" charset="0"/>
            </a:endParaRPr>
          </a:p>
        </p:txBody>
      </p:sp>
      <p:sp>
        <p:nvSpPr>
          <p:cNvPr id="10" name="Ovale 15"/>
          <p:cNvSpPr/>
          <p:nvPr/>
        </p:nvSpPr>
        <p:spPr>
          <a:xfrm>
            <a:off x="788628" y="2449456"/>
            <a:ext cx="3096344" cy="690432"/>
          </a:xfrm>
          <a:prstGeom prst="ellipse">
            <a:avLst/>
          </a:prstGeom>
          <a:solidFill>
            <a:schemeClr val="accent1">
              <a:lumMod val="20000"/>
              <a:lumOff val="80000"/>
            </a:schemeClr>
          </a:solidFill>
          <a:ln w="28575">
            <a:solidFill>
              <a:srgbClr val="07147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b="1" dirty="0">
                <a:solidFill>
                  <a:srgbClr val="07146F"/>
                </a:solidFill>
                <a:latin typeface="Century Gothic" pitchFamily="34" charset="0"/>
              </a:rPr>
              <a:t>Grant Contract</a:t>
            </a:r>
            <a:endParaRPr lang="it-IT" b="1" dirty="0">
              <a:solidFill>
                <a:schemeClr val="tx1"/>
              </a:solidFill>
              <a:latin typeface="Century Gothic" pitchFamily="34" charset="0"/>
            </a:endParaRPr>
          </a:p>
        </p:txBody>
      </p:sp>
      <p:sp>
        <p:nvSpPr>
          <p:cNvPr id="8" name="Rettangolo 12"/>
          <p:cNvSpPr/>
          <p:nvPr/>
        </p:nvSpPr>
        <p:spPr>
          <a:xfrm>
            <a:off x="680616" y="3244861"/>
            <a:ext cx="3312368" cy="1047370"/>
          </a:xfrm>
          <a:prstGeom prst="rect">
            <a:avLst/>
          </a:prstGeom>
          <a:solidFill>
            <a:schemeClr val="accent2">
              <a:lumMod val="20000"/>
              <a:lumOff val="80000"/>
            </a:schemeClr>
          </a:solidFill>
          <a:ln w="28575">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fr-BE" sz="2000" b="1" dirty="0">
              <a:solidFill>
                <a:schemeClr val="tx1"/>
              </a:solidFill>
              <a:latin typeface="Century Gothic" pitchFamily="34" charset="0"/>
            </a:endParaRPr>
          </a:p>
          <a:p>
            <a:pPr algn="ctr"/>
            <a:r>
              <a:rPr lang="fr-BE" b="1" dirty="0">
                <a:solidFill>
                  <a:srgbClr val="751D70"/>
                </a:solidFill>
                <a:latin typeface="Century Gothic" pitchFamily="34" charset="0"/>
              </a:rPr>
              <a:t>LEAD </a:t>
            </a:r>
            <a:r>
              <a:rPr lang="fr-BE" b="1" dirty="0" smtClean="0">
                <a:solidFill>
                  <a:srgbClr val="751D70"/>
                </a:solidFill>
                <a:latin typeface="Century Gothic" pitchFamily="34" charset="0"/>
              </a:rPr>
              <a:t>PARTNER</a:t>
            </a:r>
            <a:endParaRPr lang="fr-BE" b="1" dirty="0">
              <a:solidFill>
                <a:srgbClr val="751D70"/>
              </a:solidFill>
              <a:latin typeface="Century Gothic" pitchFamily="34" charset="0"/>
            </a:endParaRPr>
          </a:p>
          <a:p>
            <a:pPr algn="just"/>
            <a:endParaRPr lang="fr-BE" sz="2000" b="1" dirty="0">
              <a:solidFill>
                <a:schemeClr val="tx1"/>
              </a:solidFill>
              <a:latin typeface="Century Gothic" pitchFamily="34" charset="0"/>
            </a:endParaRPr>
          </a:p>
          <a:p>
            <a:pPr algn="just"/>
            <a:endParaRPr lang="fr-BE" sz="2000" b="1" dirty="0">
              <a:solidFill>
                <a:schemeClr val="tx1"/>
              </a:solidFill>
              <a:latin typeface="Century Gothic" pitchFamily="34" charset="0"/>
            </a:endParaRPr>
          </a:p>
        </p:txBody>
      </p:sp>
      <p:sp>
        <p:nvSpPr>
          <p:cNvPr id="16" name="Rettangolo 12"/>
          <p:cNvSpPr/>
          <p:nvPr/>
        </p:nvSpPr>
        <p:spPr>
          <a:xfrm>
            <a:off x="0" y="5443110"/>
            <a:ext cx="2092960" cy="911271"/>
          </a:xfrm>
          <a:prstGeom prst="rect">
            <a:avLst/>
          </a:prstGeom>
          <a:solidFill>
            <a:schemeClr val="accent2">
              <a:lumMod val="20000"/>
              <a:lumOff val="80000"/>
            </a:schemeClr>
          </a:solidFill>
          <a:ln w="28575">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fr-BE" sz="2000" b="1" dirty="0">
              <a:solidFill>
                <a:schemeClr val="tx1"/>
              </a:solidFill>
              <a:latin typeface="Century Gothic" pitchFamily="34" charset="0"/>
            </a:endParaRPr>
          </a:p>
          <a:p>
            <a:pPr algn="ctr"/>
            <a:r>
              <a:rPr lang="fr-BE" b="1" dirty="0" smtClean="0">
                <a:solidFill>
                  <a:srgbClr val="751D70"/>
                </a:solidFill>
                <a:latin typeface="Century Gothic" pitchFamily="34" charset="0"/>
              </a:rPr>
              <a:t>PARTNER</a:t>
            </a:r>
            <a:endParaRPr lang="fr-BE" b="1" dirty="0">
              <a:solidFill>
                <a:srgbClr val="751D70"/>
              </a:solidFill>
              <a:latin typeface="Century Gothic" pitchFamily="34" charset="0"/>
            </a:endParaRPr>
          </a:p>
          <a:p>
            <a:pPr algn="just"/>
            <a:endParaRPr lang="fr-BE" sz="2000" b="1" dirty="0">
              <a:solidFill>
                <a:schemeClr val="tx1"/>
              </a:solidFill>
              <a:latin typeface="Century Gothic" pitchFamily="34" charset="0"/>
            </a:endParaRPr>
          </a:p>
          <a:p>
            <a:pPr algn="just"/>
            <a:endParaRPr lang="fr-BE" sz="2000" b="1" dirty="0">
              <a:solidFill>
                <a:schemeClr val="tx1"/>
              </a:solidFill>
              <a:latin typeface="Century Gothic" pitchFamily="34" charset="0"/>
            </a:endParaRPr>
          </a:p>
        </p:txBody>
      </p:sp>
      <p:sp>
        <p:nvSpPr>
          <p:cNvPr id="17" name="Ovale 15"/>
          <p:cNvSpPr/>
          <p:nvPr/>
        </p:nvSpPr>
        <p:spPr>
          <a:xfrm>
            <a:off x="246203" y="4545327"/>
            <a:ext cx="4181194" cy="709197"/>
          </a:xfrm>
          <a:prstGeom prst="ellipse">
            <a:avLst/>
          </a:prstGeom>
          <a:solidFill>
            <a:schemeClr val="accent1">
              <a:lumMod val="20000"/>
              <a:lumOff val="80000"/>
            </a:schemeClr>
          </a:solidFill>
          <a:ln w="28575">
            <a:solidFill>
              <a:srgbClr val="07147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b="1" dirty="0">
                <a:solidFill>
                  <a:srgbClr val="07146F"/>
                </a:solidFill>
                <a:latin typeface="Century Gothic" pitchFamily="34" charset="0"/>
              </a:rPr>
              <a:t>Partnership Agreement</a:t>
            </a:r>
            <a:endParaRPr lang="it-IT" b="1" dirty="0">
              <a:solidFill>
                <a:schemeClr val="tx1"/>
              </a:solidFill>
              <a:latin typeface="Century Gothic" pitchFamily="34" charset="0"/>
            </a:endParaRPr>
          </a:p>
        </p:txBody>
      </p:sp>
      <p:sp>
        <p:nvSpPr>
          <p:cNvPr id="11" name="Rettangolo 12"/>
          <p:cNvSpPr/>
          <p:nvPr/>
        </p:nvSpPr>
        <p:spPr>
          <a:xfrm>
            <a:off x="2336800" y="5443110"/>
            <a:ext cx="2092960" cy="911271"/>
          </a:xfrm>
          <a:prstGeom prst="rect">
            <a:avLst/>
          </a:prstGeom>
          <a:solidFill>
            <a:schemeClr val="accent2">
              <a:lumMod val="20000"/>
              <a:lumOff val="80000"/>
            </a:schemeClr>
          </a:solidFill>
          <a:ln w="28575">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fr-BE" sz="2000" b="1" dirty="0">
              <a:solidFill>
                <a:schemeClr val="tx1"/>
              </a:solidFill>
              <a:latin typeface="Century Gothic" pitchFamily="34" charset="0"/>
            </a:endParaRPr>
          </a:p>
          <a:p>
            <a:pPr algn="ctr"/>
            <a:r>
              <a:rPr lang="fr-BE" b="1" dirty="0" smtClean="0">
                <a:solidFill>
                  <a:srgbClr val="751D70"/>
                </a:solidFill>
                <a:latin typeface="Century Gothic" pitchFamily="34" charset="0"/>
              </a:rPr>
              <a:t>PARTNER</a:t>
            </a:r>
            <a:endParaRPr lang="fr-BE" b="1" dirty="0">
              <a:solidFill>
                <a:srgbClr val="751D70"/>
              </a:solidFill>
              <a:latin typeface="Century Gothic" pitchFamily="34" charset="0"/>
            </a:endParaRPr>
          </a:p>
          <a:p>
            <a:pPr algn="just"/>
            <a:endParaRPr lang="fr-BE" sz="2000" b="1" dirty="0">
              <a:solidFill>
                <a:schemeClr val="tx1"/>
              </a:solidFill>
              <a:latin typeface="Century Gothic" pitchFamily="34" charset="0"/>
            </a:endParaRPr>
          </a:p>
          <a:p>
            <a:pPr algn="just"/>
            <a:endParaRPr lang="fr-BE" sz="2000" b="1" dirty="0">
              <a:solidFill>
                <a:schemeClr val="tx1"/>
              </a:solidFill>
              <a:latin typeface="Century Gothic" pitchFamily="34" charset="0"/>
            </a:endParaRPr>
          </a:p>
        </p:txBody>
      </p:sp>
      <p:sp>
        <p:nvSpPr>
          <p:cNvPr id="12" name="Rettangolo 12"/>
          <p:cNvSpPr/>
          <p:nvPr/>
        </p:nvSpPr>
        <p:spPr>
          <a:xfrm>
            <a:off x="790991" y="1213500"/>
            <a:ext cx="3312368" cy="1047370"/>
          </a:xfrm>
          <a:prstGeom prst="rect">
            <a:avLst/>
          </a:prstGeom>
          <a:solidFill>
            <a:schemeClr val="accent2">
              <a:lumMod val="20000"/>
              <a:lumOff val="80000"/>
            </a:schemeClr>
          </a:solidFill>
          <a:ln w="28575">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fr-BE" sz="2000" b="1" dirty="0">
              <a:solidFill>
                <a:schemeClr val="tx1"/>
              </a:solidFill>
              <a:latin typeface="Century Gothic" pitchFamily="34" charset="0"/>
            </a:endParaRPr>
          </a:p>
          <a:p>
            <a:pPr algn="ctr"/>
            <a:r>
              <a:rPr lang="fr-BE" b="1" dirty="0">
                <a:solidFill>
                  <a:srgbClr val="751D70"/>
                </a:solidFill>
                <a:latin typeface="Century Gothic" pitchFamily="34" charset="0"/>
              </a:rPr>
              <a:t>MANAGING AUTHORITY OF THE PROGRAMME</a:t>
            </a:r>
          </a:p>
          <a:p>
            <a:pPr algn="just"/>
            <a:endParaRPr lang="fr-BE" sz="2000" b="1" dirty="0">
              <a:solidFill>
                <a:schemeClr val="tx1"/>
              </a:solidFill>
              <a:latin typeface="Century Gothic" pitchFamily="34" charset="0"/>
            </a:endParaRPr>
          </a:p>
          <a:p>
            <a:pPr algn="just"/>
            <a:endParaRPr lang="fr-BE" sz="2000" b="1" dirty="0">
              <a:solidFill>
                <a:schemeClr val="tx1"/>
              </a:solidFill>
              <a:latin typeface="Century Gothic" pitchFamily="34" charset="0"/>
            </a:endParaRPr>
          </a:p>
        </p:txBody>
      </p:sp>
      <p:sp>
        <p:nvSpPr>
          <p:cNvPr id="13" name="Ovale 15"/>
          <p:cNvSpPr/>
          <p:nvPr/>
        </p:nvSpPr>
        <p:spPr>
          <a:xfrm>
            <a:off x="790991" y="2449456"/>
            <a:ext cx="3096344" cy="690432"/>
          </a:xfrm>
          <a:prstGeom prst="ellipse">
            <a:avLst/>
          </a:prstGeom>
          <a:solidFill>
            <a:schemeClr val="accent1">
              <a:lumMod val="20000"/>
              <a:lumOff val="80000"/>
            </a:schemeClr>
          </a:solidFill>
          <a:ln w="28575">
            <a:solidFill>
              <a:srgbClr val="07147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b="1" dirty="0">
                <a:solidFill>
                  <a:srgbClr val="07146F"/>
                </a:solidFill>
                <a:latin typeface="Century Gothic" pitchFamily="34" charset="0"/>
              </a:rPr>
              <a:t>Grant Contract</a:t>
            </a:r>
            <a:endParaRPr lang="it-IT" b="1" dirty="0">
              <a:solidFill>
                <a:schemeClr val="tx1"/>
              </a:solidFill>
              <a:latin typeface="Century Gothic" pitchFamily="34" charset="0"/>
            </a:endParaRPr>
          </a:p>
        </p:txBody>
      </p:sp>
      <p:sp>
        <p:nvSpPr>
          <p:cNvPr id="14" name="Rettangolo 12"/>
          <p:cNvSpPr/>
          <p:nvPr/>
        </p:nvSpPr>
        <p:spPr>
          <a:xfrm>
            <a:off x="682979" y="3244861"/>
            <a:ext cx="3312368" cy="1047370"/>
          </a:xfrm>
          <a:prstGeom prst="rect">
            <a:avLst/>
          </a:prstGeom>
          <a:solidFill>
            <a:schemeClr val="accent2">
              <a:lumMod val="20000"/>
              <a:lumOff val="80000"/>
            </a:schemeClr>
          </a:solidFill>
          <a:ln w="28575">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fr-BE" sz="2000" b="1" dirty="0">
              <a:solidFill>
                <a:schemeClr val="tx1"/>
              </a:solidFill>
              <a:latin typeface="Century Gothic" pitchFamily="34" charset="0"/>
            </a:endParaRPr>
          </a:p>
          <a:p>
            <a:pPr algn="ctr"/>
            <a:r>
              <a:rPr lang="fr-BE" b="1" dirty="0">
                <a:solidFill>
                  <a:srgbClr val="751D70"/>
                </a:solidFill>
                <a:latin typeface="Century Gothic" pitchFamily="34" charset="0"/>
              </a:rPr>
              <a:t>LEAD </a:t>
            </a:r>
            <a:r>
              <a:rPr lang="fr-BE" b="1" dirty="0" smtClean="0">
                <a:solidFill>
                  <a:srgbClr val="751D70"/>
                </a:solidFill>
                <a:latin typeface="Century Gothic" pitchFamily="34" charset="0"/>
              </a:rPr>
              <a:t>PARTNER</a:t>
            </a:r>
            <a:endParaRPr lang="fr-BE" b="1" dirty="0">
              <a:solidFill>
                <a:srgbClr val="751D70"/>
              </a:solidFill>
              <a:latin typeface="Century Gothic" pitchFamily="34" charset="0"/>
            </a:endParaRPr>
          </a:p>
          <a:p>
            <a:pPr algn="just"/>
            <a:endParaRPr lang="fr-BE" sz="2000" b="1" dirty="0">
              <a:solidFill>
                <a:schemeClr val="tx1"/>
              </a:solidFill>
              <a:latin typeface="Century Gothic" pitchFamily="34" charset="0"/>
            </a:endParaRPr>
          </a:p>
          <a:p>
            <a:pPr algn="just"/>
            <a:endParaRPr lang="fr-BE" sz="2000" b="1" dirty="0">
              <a:solidFill>
                <a:schemeClr val="tx1"/>
              </a:solidFill>
              <a:latin typeface="Century Gothic" pitchFamily="34" charset="0"/>
            </a:endParaRPr>
          </a:p>
        </p:txBody>
      </p:sp>
      <p:sp>
        <p:nvSpPr>
          <p:cNvPr id="18" name="Rettangolo 12"/>
          <p:cNvSpPr/>
          <p:nvPr/>
        </p:nvSpPr>
        <p:spPr>
          <a:xfrm>
            <a:off x="2363" y="5443110"/>
            <a:ext cx="2092960" cy="911271"/>
          </a:xfrm>
          <a:prstGeom prst="rect">
            <a:avLst/>
          </a:prstGeom>
          <a:solidFill>
            <a:schemeClr val="accent2">
              <a:lumMod val="20000"/>
              <a:lumOff val="80000"/>
            </a:schemeClr>
          </a:solidFill>
          <a:ln w="28575">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fr-BE" sz="2000" b="1" dirty="0">
              <a:solidFill>
                <a:schemeClr val="tx1"/>
              </a:solidFill>
              <a:latin typeface="Century Gothic" pitchFamily="34" charset="0"/>
            </a:endParaRPr>
          </a:p>
          <a:p>
            <a:pPr algn="ctr"/>
            <a:r>
              <a:rPr lang="fr-BE" b="1" dirty="0" smtClean="0">
                <a:solidFill>
                  <a:srgbClr val="751D70"/>
                </a:solidFill>
                <a:latin typeface="Century Gothic" pitchFamily="34" charset="0"/>
              </a:rPr>
              <a:t>PARTNER</a:t>
            </a:r>
            <a:endParaRPr lang="fr-BE" b="1" dirty="0">
              <a:solidFill>
                <a:srgbClr val="751D70"/>
              </a:solidFill>
              <a:latin typeface="Century Gothic" pitchFamily="34" charset="0"/>
            </a:endParaRPr>
          </a:p>
          <a:p>
            <a:pPr algn="just"/>
            <a:endParaRPr lang="fr-BE" sz="2000" b="1" dirty="0">
              <a:solidFill>
                <a:schemeClr val="tx1"/>
              </a:solidFill>
              <a:latin typeface="Century Gothic" pitchFamily="34" charset="0"/>
            </a:endParaRPr>
          </a:p>
          <a:p>
            <a:pPr algn="just"/>
            <a:endParaRPr lang="fr-BE" sz="2000" b="1" dirty="0">
              <a:solidFill>
                <a:schemeClr val="tx1"/>
              </a:solidFill>
              <a:latin typeface="Century Gothic" pitchFamily="34" charset="0"/>
            </a:endParaRPr>
          </a:p>
        </p:txBody>
      </p:sp>
      <p:sp>
        <p:nvSpPr>
          <p:cNvPr id="19" name="Ovale 15"/>
          <p:cNvSpPr/>
          <p:nvPr/>
        </p:nvSpPr>
        <p:spPr>
          <a:xfrm>
            <a:off x="248566" y="4545327"/>
            <a:ext cx="4181194" cy="709197"/>
          </a:xfrm>
          <a:prstGeom prst="ellipse">
            <a:avLst/>
          </a:prstGeom>
          <a:solidFill>
            <a:schemeClr val="accent1">
              <a:lumMod val="20000"/>
              <a:lumOff val="80000"/>
            </a:schemeClr>
          </a:solidFill>
          <a:ln w="28575">
            <a:solidFill>
              <a:srgbClr val="07147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BE" b="1" dirty="0">
                <a:solidFill>
                  <a:srgbClr val="07146F"/>
                </a:solidFill>
                <a:latin typeface="Century Gothic" pitchFamily="34" charset="0"/>
              </a:rPr>
              <a:t>Partnership Agreement</a:t>
            </a:r>
            <a:endParaRPr lang="it-IT" b="1" dirty="0">
              <a:solidFill>
                <a:schemeClr val="tx1"/>
              </a:solidFill>
              <a:latin typeface="Century Gothic" pitchFamily="34" charset="0"/>
            </a:endParaRPr>
          </a:p>
        </p:txBody>
      </p:sp>
      <p:sp>
        <p:nvSpPr>
          <p:cNvPr id="20" name="Rettangolo 12"/>
          <p:cNvSpPr/>
          <p:nvPr/>
        </p:nvSpPr>
        <p:spPr>
          <a:xfrm>
            <a:off x="8422640" y="5443110"/>
            <a:ext cx="2092960" cy="911271"/>
          </a:xfrm>
          <a:prstGeom prst="rect">
            <a:avLst/>
          </a:prstGeom>
          <a:solidFill>
            <a:schemeClr val="accent2">
              <a:lumMod val="20000"/>
              <a:lumOff val="80000"/>
            </a:schemeClr>
          </a:solidFill>
          <a:ln w="28575">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fr-BE" sz="2000" b="1" dirty="0">
              <a:solidFill>
                <a:schemeClr val="tx1"/>
              </a:solidFill>
              <a:latin typeface="Century Gothic" pitchFamily="34" charset="0"/>
            </a:endParaRPr>
          </a:p>
          <a:p>
            <a:pPr algn="ctr"/>
            <a:r>
              <a:rPr lang="tr-TR" b="1" dirty="0" smtClean="0">
                <a:solidFill>
                  <a:srgbClr val="751D70"/>
                </a:solidFill>
                <a:latin typeface="Century Gothic" pitchFamily="34" charset="0"/>
              </a:rPr>
              <a:t>ORTAK</a:t>
            </a:r>
            <a:endParaRPr lang="fr-BE" b="1" dirty="0">
              <a:solidFill>
                <a:srgbClr val="751D70"/>
              </a:solidFill>
              <a:latin typeface="Century Gothic" pitchFamily="34" charset="0"/>
            </a:endParaRPr>
          </a:p>
          <a:p>
            <a:pPr algn="just"/>
            <a:endParaRPr lang="fr-BE" sz="2000" b="1" dirty="0">
              <a:solidFill>
                <a:schemeClr val="tx1"/>
              </a:solidFill>
              <a:latin typeface="Century Gothic" pitchFamily="34" charset="0"/>
            </a:endParaRPr>
          </a:p>
          <a:p>
            <a:pPr algn="just"/>
            <a:endParaRPr lang="fr-BE" sz="2000" b="1" dirty="0">
              <a:solidFill>
                <a:schemeClr val="tx1"/>
              </a:solidFill>
              <a:latin typeface="Century Gothic" pitchFamily="34" charset="0"/>
            </a:endParaRPr>
          </a:p>
        </p:txBody>
      </p:sp>
      <p:sp>
        <p:nvSpPr>
          <p:cNvPr id="21" name="Rettangolo 12"/>
          <p:cNvSpPr/>
          <p:nvPr/>
        </p:nvSpPr>
        <p:spPr>
          <a:xfrm>
            <a:off x="6876831" y="1213500"/>
            <a:ext cx="3312368" cy="1047370"/>
          </a:xfrm>
          <a:prstGeom prst="rect">
            <a:avLst/>
          </a:prstGeom>
          <a:solidFill>
            <a:schemeClr val="accent2">
              <a:lumMod val="20000"/>
              <a:lumOff val="80000"/>
            </a:schemeClr>
          </a:solidFill>
          <a:ln w="28575">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fr-BE" sz="2000" b="1" dirty="0">
              <a:solidFill>
                <a:schemeClr val="tx1"/>
              </a:solidFill>
              <a:latin typeface="Century Gothic" pitchFamily="34" charset="0"/>
            </a:endParaRPr>
          </a:p>
          <a:p>
            <a:pPr algn="ctr">
              <a:defRPr b="1">
                <a:solidFill>
                  <a:srgbClr val="751D70"/>
                </a:solidFill>
                <a:latin typeface="Century Gothic"/>
                <a:ea typeface="Century Gothic"/>
                <a:cs typeface="Century Gothic"/>
                <a:sym typeface="Century Gothic"/>
              </a:defRPr>
            </a:pPr>
            <a:r>
              <a:rPr lang="tr-TR" dirty="0"/>
              <a:t>PROGRAM YÖNETİM MAKAMI</a:t>
            </a:r>
            <a:endParaRPr lang="tr-TR" dirty="0">
              <a:solidFill>
                <a:srgbClr val="FFFFFF"/>
              </a:solidFill>
            </a:endParaRPr>
          </a:p>
          <a:p>
            <a:pPr algn="just"/>
            <a:endParaRPr lang="fr-BE" sz="2000" b="1" dirty="0">
              <a:solidFill>
                <a:schemeClr val="tx1"/>
              </a:solidFill>
              <a:latin typeface="Century Gothic" pitchFamily="34" charset="0"/>
            </a:endParaRPr>
          </a:p>
          <a:p>
            <a:pPr algn="just"/>
            <a:endParaRPr lang="fr-BE" sz="2000" b="1" dirty="0">
              <a:solidFill>
                <a:schemeClr val="tx1"/>
              </a:solidFill>
              <a:latin typeface="Century Gothic" pitchFamily="34" charset="0"/>
            </a:endParaRPr>
          </a:p>
        </p:txBody>
      </p:sp>
      <p:sp>
        <p:nvSpPr>
          <p:cNvPr id="22" name="Ovale 15"/>
          <p:cNvSpPr/>
          <p:nvPr/>
        </p:nvSpPr>
        <p:spPr>
          <a:xfrm>
            <a:off x="6876831" y="2449456"/>
            <a:ext cx="3096344" cy="690432"/>
          </a:xfrm>
          <a:prstGeom prst="ellipse">
            <a:avLst/>
          </a:prstGeom>
          <a:solidFill>
            <a:schemeClr val="accent1">
              <a:lumMod val="20000"/>
              <a:lumOff val="80000"/>
            </a:schemeClr>
          </a:solidFill>
          <a:ln w="28575">
            <a:solidFill>
              <a:srgbClr val="07147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tr-TR" b="1" dirty="0" smtClean="0">
                <a:solidFill>
                  <a:srgbClr val="07146F"/>
                </a:solidFill>
                <a:latin typeface="Century Gothic" pitchFamily="34" charset="0"/>
              </a:rPr>
              <a:t>Hibe Sözleşmesi</a:t>
            </a:r>
            <a:endParaRPr lang="it-IT" b="1" dirty="0">
              <a:solidFill>
                <a:schemeClr val="tx1"/>
              </a:solidFill>
              <a:latin typeface="Century Gothic" pitchFamily="34" charset="0"/>
            </a:endParaRPr>
          </a:p>
        </p:txBody>
      </p:sp>
      <p:sp>
        <p:nvSpPr>
          <p:cNvPr id="23" name="Rettangolo 12"/>
          <p:cNvSpPr/>
          <p:nvPr/>
        </p:nvSpPr>
        <p:spPr>
          <a:xfrm>
            <a:off x="6766456" y="3244861"/>
            <a:ext cx="3312368" cy="1047370"/>
          </a:xfrm>
          <a:prstGeom prst="rect">
            <a:avLst/>
          </a:prstGeom>
          <a:solidFill>
            <a:schemeClr val="accent2">
              <a:lumMod val="20000"/>
              <a:lumOff val="80000"/>
            </a:schemeClr>
          </a:solidFill>
          <a:ln w="28575">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fr-BE" sz="2000" b="1" dirty="0">
              <a:solidFill>
                <a:schemeClr val="tx1"/>
              </a:solidFill>
              <a:latin typeface="Century Gothic" pitchFamily="34" charset="0"/>
            </a:endParaRPr>
          </a:p>
          <a:p>
            <a:pPr algn="ctr"/>
            <a:r>
              <a:rPr lang="tr-TR" b="1" dirty="0" smtClean="0">
                <a:solidFill>
                  <a:srgbClr val="751D70"/>
                </a:solidFill>
                <a:latin typeface="Century Gothic" pitchFamily="34" charset="0"/>
              </a:rPr>
              <a:t>ANA </a:t>
            </a:r>
            <a:r>
              <a:rPr lang="tr-TR" b="1" dirty="0">
                <a:solidFill>
                  <a:srgbClr val="751D70"/>
                </a:solidFill>
                <a:latin typeface="Century Gothic" pitchFamily="34" charset="0"/>
              </a:rPr>
              <a:t>YARARLANICI</a:t>
            </a:r>
            <a:endParaRPr lang="fr-BE" b="1" dirty="0">
              <a:solidFill>
                <a:srgbClr val="751D70"/>
              </a:solidFill>
              <a:latin typeface="Century Gothic" pitchFamily="34" charset="0"/>
            </a:endParaRPr>
          </a:p>
          <a:p>
            <a:pPr algn="just"/>
            <a:endParaRPr lang="fr-BE" sz="2000" b="1" dirty="0">
              <a:solidFill>
                <a:schemeClr val="tx1"/>
              </a:solidFill>
              <a:latin typeface="Century Gothic" pitchFamily="34" charset="0"/>
            </a:endParaRPr>
          </a:p>
          <a:p>
            <a:pPr algn="just"/>
            <a:endParaRPr lang="fr-BE" sz="2000" b="1" dirty="0">
              <a:solidFill>
                <a:schemeClr val="tx1"/>
              </a:solidFill>
              <a:latin typeface="Century Gothic" pitchFamily="34" charset="0"/>
            </a:endParaRPr>
          </a:p>
        </p:txBody>
      </p:sp>
      <p:sp>
        <p:nvSpPr>
          <p:cNvPr id="24" name="Rettangolo 12"/>
          <p:cNvSpPr/>
          <p:nvPr/>
        </p:nvSpPr>
        <p:spPr>
          <a:xfrm>
            <a:off x="6088203" y="5443110"/>
            <a:ext cx="2092960" cy="911271"/>
          </a:xfrm>
          <a:prstGeom prst="rect">
            <a:avLst/>
          </a:prstGeom>
          <a:solidFill>
            <a:schemeClr val="accent2">
              <a:lumMod val="20000"/>
              <a:lumOff val="80000"/>
            </a:schemeClr>
          </a:solidFill>
          <a:ln w="28575">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fr-BE" sz="2000" b="1" dirty="0">
              <a:solidFill>
                <a:schemeClr val="tx1"/>
              </a:solidFill>
              <a:latin typeface="Century Gothic" pitchFamily="34" charset="0"/>
            </a:endParaRPr>
          </a:p>
          <a:p>
            <a:pPr algn="ctr"/>
            <a:r>
              <a:rPr lang="tr-TR" b="1" dirty="0" smtClean="0">
                <a:solidFill>
                  <a:srgbClr val="751D70"/>
                </a:solidFill>
                <a:latin typeface="Century Gothic" pitchFamily="34" charset="0"/>
              </a:rPr>
              <a:t>ORTAK</a:t>
            </a:r>
            <a:endParaRPr lang="fr-BE" b="1" dirty="0">
              <a:solidFill>
                <a:srgbClr val="751D70"/>
              </a:solidFill>
              <a:latin typeface="Century Gothic" pitchFamily="34" charset="0"/>
            </a:endParaRPr>
          </a:p>
          <a:p>
            <a:pPr algn="just"/>
            <a:endParaRPr lang="fr-BE" sz="2000" b="1" dirty="0">
              <a:solidFill>
                <a:schemeClr val="tx1"/>
              </a:solidFill>
              <a:latin typeface="Century Gothic" pitchFamily="34" charset="0"/>
            </a:endParaRPr>
          </a:p>
          <a:p>
            <a:pPr algn="just"/>
            <a:endParaRPr lang="fr-BE" sz="2000" b="1" dirty="0">
              <a:solidFill>
                <a:schemeClr val="tx1"/>
              </a:solidFill>
              <a:latin typeface="Century Gothic" pitchFamily="34" charset="0"/>
            </a:endParaRPr>
          </a:p>
        </p:txBody>
      </p:sp>
      <p:sp>
        <p:nvSpPr>
          <p:cNvPr id="25" name="Ovale 15"/>
          <p:cNvSpPr/>
          <p:nvPr/>
        </p:nvSpPr>
        <p:spPr>
          <a:xfrm>
            <a:off x="6334406" y="4545327"/>
            <a:ext cx="4181194" cy="709197"/>
          </a:xfrm>
          <a:prstGeom prst="ellipse">
            <a:avLst/>
          </a:prstGeom>
          <a:solidFill>
            <a:schemeClr val="accent1">
              <a:lumMod val="20000"/>
              <a:lumOff val="80000"/>
            </a:schemeClr>
          </a:solidFill>
          <a:ln w="28575">
            <a:solidFill>
              <a:srgbClr val="07147A"/>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tr-TR" b="1" dirty="0" smtClean="0">
                <a:solidFill>
                  <a:srgbClr val="07146F"/>
                </a:solidFill>
                <a:latin typeface="Century Gothic" pitchFamily="34" charset="0"/>
              </a:rPr>
              <a:t>Ortaklık Anlaşması</a:t>
            </a:r>
            <a:endParaRPr lang="it-IT" b="1" dirty="0">
              <a:solidFill>
                <a:schemeClr val="tx1"/>
              </a:solidFill>
              <a:latin typeface="Century Gothic" pitchFamily="34" charset="0"/>
            </a:endParaRPr>
          </a:p>
        </p:txBody>
      </p:sp>
      <p:cxnSp>
        <p:nvCxnSpPr>
          <p:cNvPr id="26" name="Düz Bağlayıcı 25"/>
          <p:cNvCxnSpPr/>
          <p:nvPr/>
        </p:nvCxnSpPr>
        <p:spPr>
          <a:xfrm flipV="1">
            <a:off x="5537200" y="1022773"/>
            <a:ext cx="0" cy="5835227"/>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3472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2405" y="1039767"/>
            <a:ext cx="9144000" cy="2387600"/>
          </a:xfrm>
        </p:spPr>
        <p:txBody>
          <a:bodyPr/>
          <a:lstStyle/>
          <a:p>
            <a:pPr>
              <a:lnSpc>
                <a:spcPct val="110000"/>
              </a:lnSpc>
            </a:pPr>
            <a:r>
              <a:rPr lang="en-US" sz="3600" dirty="0"/>
              <a:t>Specific requirements to the project partners</a:t>
            </a:r>
          </a:p>
        </p:txBody>
      </p:sp>
      <p:sp>
        <p:nvSpPr>
          <p:cNvPr id="3" name="Shape 327"/>
          <p:cNvSpPr txBox="1">
            <a:spLocks/>
          </p:cNvSpPr>
          <p:nvPr/>
        </p:nvSpPr>
        <p:spPr>
          <a:xfrm>
            <a:off x="1583845" y="2660286"/>
            <a:ext cx="9144001" cy="2387601"/>
          </a:xfrm>
          <a:prstGeom prst="rect">
            <a:avLst/>
          </a:prstGeom>
        </p:spPr>
        <p:txBody>
          <a:bodyPr anchor="ctr"/>
          <a:lstStyle>
            <a:lvl1pPr algn="ctr" defTabSz="914400" rtl="0" eaLnBrk="1" latinLnBrk="0" hangingPunct="1">
              <a:lnSpc>
                <a:spcPct val="110000"/>
              </a:lnSpc>
              <a:spcBef>
                <a:spcPct val="0"/>
              </a:spcBef>
              <a:buNone/>
              <a:defRPr sz="3600" b="1" kern="1200" baseline="0">
                <a:solidFill>
                  <a:srgbClr val="07147A"/>
                </a:solidFill>
                <a:latin typeface="Century Gothic" charset="0"/>
                <a:ea typeface="Century Gothic" charset="0"/>
                <a:cs typeface="Century Gothic" charset="0"/>
              </a:defRPr>
            </a:lvl1pPr>
          </a:lstStyle>
          <a:p>
            <a:r>
              <a:rPr lang="tr-TR" dirty="0" smtClean="0"/>
              <a:t>Proje ortaklarına yönelik </a:t>
            </a:r>
            <a:r>
              <a:rPr lang="tr-TR" dirty="0"/>
              <a:t>özel</a:t>
            </a:r>
            <a:r>
              <a:rPr lang="tr-TR" dirty="0" smtClean="0">
                <a:solidFill>
                  <a:srgbClr val="00B050"/>
                </a:solidFill>
              </a:rPr>
              <a:t> </a:t>
            </a:r>
            <a:r>
              <a:rPr lang="tr-TR" dirty="0" smtClean="0"/>
              <a:t>şartlar</a:t>
            </a:r>
            <a:endParaRPr lang="tr-TR" dirty="0"/>
          </a:p>
        </p:txBody>
      </p:sp>
    </p:spTree>
    <p:extLst>
      <p:ext uri="{BB962C8B-B14F-4D97-AF65-F5344CB8AC3E}">
        <p14:creationId xmlns:p14="http://schemas.microsoft.com/office/powerpoint/2010/main" val="210917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7672" y="2534960"/>
            <a:ext cx="9144000" cy="2387600"/>
          </a:xfrm>
        </p:spPr>
        <p:txBody>
          <a:bodyPr/>
          <a:lstStyle/>
          <a:p>
            <a:r>
              <a:rPr lang="en-US" dirty="0"/>
              <a:t>Thank you for your attention! </a:t>
            </a:r>
          </a:p>
        </p:txBody>
      </p:sp>
      <p:sp>
        <p:nvSpPr>
          <p:cNvPr id="3" name="Shape 331"/>
          <p:cNvSpPr txBox="1">
            <a:spLocks/>
          </p:cNvSpPr>
          <p:nvPr/>
        </p:nvSpPr>
        <p:spPr>
          <a:xfrm>
            <a:off x="1607671" y="1341159"/>
            <a:ext cx="9144001" cy="2387601"/>
          </a:xfrm>
          <a:prstGeom prst="rect">
            <a:avLst/>
          </a:prstGeom>
        </p:spPr>
        <p:txBody>
          <a:bodyPr anchor="ctr"/>
          <a:lstStyle>
            <a:lvl1pPr algn="ctr" defTabSz="914400" rtl="0" eaLnBrk="1" latinLnBrk="0" hangingPunct="1">
              <a:lnSpc>
                <a:spcPct val="90000"/>
              </a:lnSpc>
              <a:spcBef>
                <a:spcPct val="0"/>
              </a:spcBef>
              <a:buNone/>
              <a:defRPr sz="3200" b="1" kern="1200" baseline="0">
                <a:solidFill>
                  <a:srgbClr val="07147A"/>
                </a:solidFill>
                <a:latin typeface="Century Gothic" charset="0"/>
                <a:ea typeface="Century Gothic" charset="0"/>
                <a:cs typeface="Century Gothic" charset="0"/>
              </a:defRPr>
            </a:lvl1pPr>
          </a:lstStyle>
          <a:p>
            <a:r>
              <a:rPr lang="tr-TR" dirty="0" smtClean="0"/>
              <a:t>Dikkatiniz için teşekkürler! </a:t>
            </a:r>
          </a:p>
          <a:p>
            <a:endParaRPr lang="tr-TR" dirty="0"/>
          </a:p>
        </p:txBody>
      </p:sp>
    </p:spTree>
    <p:extLst>
      <p:ext uri="{BB962C8B-B14F-4D97-AF65-F5344CB8AC3E}">
        <p14:creationId xmlns:p14="http://schemas.microsoft.com/office/powerpoint/2010/main" val="2133485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2406" y="1329327"/>
            <a:ext cx="9144000" cy="2387600"/>
          </a:xfrm>
        </p:spPr>
        <p:txBody>
          <a:bodyPr/>
          <a:lstStyle/>
          <a:p>
            <a:r>
              <a:rPr lang="en-US" sz="3600" dirty="0"/>
              <a:t>Why a partnership?</a:t>
            </a:r>
          </a:p>
        </p:txBody>
      </p:sp>
      <p:sp>
        <p:nvSpPr>
          <p:cNvPr id="3" name="Shape 139"/>
          <p:cNvSpPr txBox="1">
            <a:spLocks/>
          </p:cNvSpPr>
          <p:nvPr/>
        </p:nvSpPr>
        <p:spPr>
          <a:xfrm>
            <a:off x="1492405" y="2233566"/>
            <a:ext cx="9144001" cy="2387601"/>
          </a:xfrm>
          <a:prstGeom prst="rect">
            <a:avLst/>
          </a:prstGeom>
        </p:spPr>
        <p:txBody>
          <a:bodyPr anchor="ctr"/>
          <a:lstStyle>
            <a:lvl1pPr algn="ctr" defTabSz="914400" rtl="0" eaLnBrk="1" latinLnBrk="0" hangingPunct="1">
              <a:lnSpc>
                <a:spcPct val="90000"/>
              </a:lnSpc>
              <a:spcBef>
                <a:spcPct val="0"/>
              </a:spcBef>
              <a:buNone/>
              <a:defRPr sz="3600" b="1" kern="1200" baseline="0">
                <a:solidFill>
                  <a:srgbClr val="07147A"/>
                </a:solidFill>
                <a:latin typeface="Century Gothic" charset="0"/>
                <a:ea typeface="Century Gothic" charset="0"/>
                <a:cs typeface="Century Gothic" charset="0"/>
              </a:defRPr>
            </a:lvl1pPr>
          </a:lstStyle>
          <a:p>
            <a:r>
              <a:rPr lang="tr-TR" smtClean="0"/>
              <a:t>Neden ortaklık?</a:t>
            </a:r>
            <a:endParaRPr lang="tr-TR" dirty="0"/>
          </a:p>
        </p:txBody>
      </p:sp>
    </p:spTree>
    <p:extLst>
      <p:ext uri="{BB962C8B-B14F-4D97-AF65-F5344CB8AC3E}">
        <p14:creationId xmlns:p14="http://schemas.microsoft.com/office/powerpoint/2010/main" val="213178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Partnership is a requirement</a:t>
            </a:r>
          </a:p>
        </p:txBody>
      </p:sp>
      <p:sp>
        <p:nvSpPr>
          <p:cNvPr id="7" name="Content Placeholder 6"/>
          <p:cNvSpPr>
            <a:spLocks noGrp="1"/>
          </p:cNvSpPr>
          <p:nvPr>
            <p:ph idx="1"/>
          </p:nvPr>
        </p:nvSpPr>
        <p:spPr>
          <a:xfrm>
            <a:off x="0" y="959679"/>
            <a:ext cx="11826240" cy="3015724"/>
          </a:xfrm>
        </p:spPr>
        <p:txBody>
          <a:bodyPr>
            <a:normAutofit fontScale="77500" lnSpcReduction="20000"/>
          </a:bodyPr>
          <a:lstStyle/>
          <a:p>
            <a:pPr algn="just"/>
            <a:endParaRPr lang="en-US" dirty="0"/>
          </a:p>
          <a:p>
            <a:pPr algn="just"/>
            <a:r>
              <a:rPr lang="fr-BE" sz="2000" b="0" dirty="0">
                <a:latin typeface="Century Gothic" pitchFamily="34" charset="0"/>
              </a:rPr>
              <a:t>Each cross-border cooperation project has to be implemented in partnership:</a:t>
            </a:r>
            <a:endParaRPr lang="fr-BE" sz="2000" b="0" dirty="0">
              <a:solidFill>
                <a:srgbClr val="751D70"/>
              </a:solidFill>
              <a:latin typeface="Century Gothic" pitchFamily="34" charset="0"/>
            </a:endParaRPr>
          </a:p>
          <a:p>
            <a:pPr marL="342900" indent="-342900" algn="just">
              <a:lnSpc>
                <a:spcPct val="100000"/>
              </a:lnSpc>
              <a:buFont typeface="Wingdings" charset="2"/>
              <a:buChar char="q"/>
            </a:pPr>
            <a:r>
              <a:rPr lang="fr-BE" sz="2000" b="0" dirty="0">
                <a:latin typeface="Century Gothic" pitchFamily="34" charset="0"/>
              </a:rPr>
              <a:t>It is a </a:t>
            </a:r>
            <a:r>
              <a:rPr lang="fr-BE" sz="2000" dirty="0">
                <a:latin typeface="Century Gothic" pitchFamily="34" charset="0"/>
              </a:rPr>
              <a:t>legal requirement </a:t>
            </a:r>
            <a:r>
              <a:rPr lang="fr-BE" sz="2000" b="0" dirty="0">
                <a:latin typeface="Century Gothic" pitchFamily="34" charset="0"/>
              </a:rPr>
              <a:t>that </a:t>
            </a:r>
            <a:endParaRPr lang="fr-BE" sz="2000" dirty="0">
              <a:latin typeface="Century Gothic" pitchFamily="34" charset="0"/>
            </a:endParaRPr>
          </a:p>
          <a:p>
            <a:pPr marL="1257300" lvl="1" indent="-342900" algn="just">
              <a:lnSpc>
                <a:spcPct val="100000"/>
              </a:lnSpc>
              <a:buFont typeface="Wingdings" charset="2"/>
              <a:buChar char="v"/>
            </a:pPr>
            <a:r>
              <a:rPr lang="fr-BE" sz="1800" dirty="0">
                <a:latin typeface="Century Gothic" pitchFamily="34" charset="0"/>
              </a:rPr>
              <a:t>at least 3 partners </a:t>
            </a:r>
            <a:r>
              <a:rPr lang="fr-BE" sz="1800" dirty="0" err="1">
                <a:latin typeface="Century Gothic" pitchFamily="34" charset="0"/>
              </a:rPr>
              <a:t>from</a:t>
            </a:r>
            <a:r>
              <a:rPr lang="fr-BE" sz="1800" dirty="0">
                <a:latin typeface="Century Gothic" pitchFamily="34" charset="0"/>
              </a:rPr>
              <a:t> 3 countries have to participate in a </a:t>
            </a:r>
            <a:r>
              <a:rPr lang="fr-BE" sz="1800" dirty="0" err="1">
                <a:latin typeface="Century Gothic" pitchFamily="34" charset="0"/>
              </a:rPr>
              <a:t>project</a:t>
            </a:r>
            <a:r>
              <a:rPr lang="fr-BE" sz="1800" dirty="0">
                <a:latin typeface="Century Gothic" pitchFamily="34" charset="0"/>
              </a:rPr>
              <a:t> in BSB</a:t>
            </a:r>
          </a:p>
          <a:p>
            <a:pPr marL="1257300" lvl="1" indent="-342900" algn="just">
              <a:buFont typeface="Wingdings" charset="2"/>
              <a:buChar char="v"/>
            </a:pPr>
            <a:endParaRPr lang="fr-BE" sz="1800" dirty="0">
              <a:latin typeface="Century Gothic" pitchFamily="34" charset="0"/>
            </a:endParaRPr>
          </a:p>
          <a:p>
            <a:pPr lvl="1" indent="0" algn="ctr">
              <a:buNone/>
            </a:pPr>
            <a:r>
              <a:rPr lang="fr-BE" b="1" dirty="0">
                <a:solidFill>
                  <a:srgbClr val="751D70"/>
                </a:solidFill>
                <a:latin typeface="Century Gothic" pitchFamily="34" charset="0"/>
              </a:rPr>
              <a:t>BUT PARTNERSHIP IS MORE THAN A MERE REQUIREMENT!</a:t>
            </a:r>
          </a:p>
          <a:p>
            <a:pPr lvl="1" indent="0" algn="just">
              <a:buNone/>
            </a:pPr>
            <a:endParaRPr lang="fr-BE" sz="1600" b="0" dirty="0">
              <a:latin typeface="Century Gothic" pitchFamily="34" charset="0"/>
            </a:endParaRPr>
          </a:p>
          <a:p>
            <a:pPr marL="342900" indent="-342900" algn="just">
              <a:buFont typeface="Wingdings" charset="2"/>
              <a:buChar char="q"/>
            </a:pPr>
            <a:r>
              <a:rPr lang="fr-BE" sz="2000" b="0" dirty="0">
                <a:latin typeface="Century Gothic" pitchFamily="34" charset="0"/>
              </a:rPr>
              <a:t>It also ensures that project </a:t>
            </a:r>
            <a:r>
              <a:rPr lang="fr-BE" sz="2000" dirty="0" smtClean="0">
                <a:latin typeface="Century Gothic" pitchFamily="34" charset="0"/>
              </a:rPr>
              <a:t>benefits </a:t>
            </a:r>
            <a:r>
              <a:rPr lang="fr-BE" sz="2000" dirty="0">
                <a:latin typeface="Century Gothic" pitchFamily="34" charset="0"/>
              </a:rPr>
              <a:t>from </a:t>
            </a:r>
            <a:r>
              <a:rPr lang="fr-BE" sz="2000" dirty="0" smtClean="0">
                <a:latin typeface="Century Gothic" pitchFamily="34" charset="0"/>
              </a:rPr>
              <a:t>the joint work of the partners:</a:t>
            </a:r>
            <a:endParaRPr lang="fr-BE" sz="1800" dirty="0">
              <a:latin typeface="Century Gothic" pitchFamily="34" charset="0"/>
            </a:endParaRPr>
          </a:p>
          <a:p>
            <a:pPr marL="1143000" lvl="3" algn="just">
              <a:spcBef>
                <a:spcPts val="1000"/>
              </a:spcBef>
              <a:buFont typeface="Wingdings" charset="2"/>
              <a:buChar char="v"/>
            </a:pPr>
            <a:r>
              <a:rPr lang="fr-BE" sz="1800" dirty="0">
                <a:latin typeface="Century Gothic" pitchFamily="34" charset="0"/>
              </a:rPr>
              <a:t>addressing joint challenges and solving common problems</a:t>
            </a:r>
          </a:p>
          <a:p>
            <a:pPr marL="1143000" lvl="3" algn="just">
              <a:spcBef>
                <a:spcPts val="1000"/>
              </a:spcBef>
              <a:buFont typeface="Wingdings" charset="2"/>
              <a:buChar char="v"/>
            </a:pPr>
            <a:r>
              <a:rPr lang="fr-BE" sz="1800" dirty="0">
                <a:latin typeface="Century Gothic" pitchFamily="34" charset="0"/>
              </a:rPr>
              <a:t>exploiting joint opportunities and looking for common solutions</a:t>
            </a:r>
          </a:p>
          <a:p>
            <a:pPr marL="1143000" lvl="3" algn="just">
              <a:spcBef>
                <a:spcPts val="1000"/>
              </a:spcBef>
              <a:buFont typeface="Wingdings" charset="2"/>
              <a:buChar char="v"/>
            </a:pPr>
            <a:r>
              <a:rPr lang="fr-BE" sz="1800" dirty="0">
                <a:latin typeface="Century Gothic" pitchFamily="34" charset="0"/>
              </a:rPr>
              <a:t>exchanging and learning from each other</a:t>
            </a:r>
          </a:p>
          <a:p>
            <a:pPr marL="1143000" lvl="3" algn="just">
              <a:spcBef>
                <a:spcPts val="1000"/>
              </a:spcBef>
              <a:buFont typeface="Wingdings" charset="2"/>
              <a:buChar char="v"/>
            </a:pPr>
            <a:endParaRPr lang="fr-BE" sz="1800" dirty="0">
              <a:latin typeface="Century Gothic" pitchFamily="34" charset="0"/>
            </a:endParaRPr>
          </a:p>
          <a:p>
            <a:pPr marL="1143000" lvl="3" algn="just">
              <a:spcBef>
                <a:spcPts val="1000"/>
              </a:spcBef>
              <a:buFont typeface="Wingdings" charset="2"/>
              <a:buChar char="v"/>
            </a:pPr>
            <a:endParaRPr lang="fr-BE" sz="1800" dirty="0">
              <a:latin typeface="Century Gothic" pitchFamily="34" charset="0"/>
            </a:endParaRPr>
          </a:p>
          <a:p>
            <a:pPr marL="1143000" lvl="3" algn="just">
              <a:spcBef>
                <a:spcPts val="1000"/>
              </a:spcBef>
              <a:buFont typeface="Wingdings" charset="2"/>
              <a:buChar char="v"/>
            </a:pPr>
            <a:endParaRPr lang="fr-BE" sz="1800" dirty="0">
              <a:latin typeface="Century Gothic" pitchFamily="34" charset="0"/>
            </a:endParaRPr>
          </a:p>
          <a:p>
            <a:pPr marL="342900" indent="-342900" algn="just">
              <a:buFont typeface="Wingdings" charset="2"/>
              <a:buChar char="q"/>
            </a:pPr>
            <a:endParaRPr lang="fr-BE" sz="2000" b="0" dirty="0">
              <a:latin typeface="Century Gothic" pitchFamily="34" charset="0"/>
            </a:endParaRPr>
          </a:p>
        </p:txBody>
      </p:sp>
      <p:sp>
        <p:nvSpPr>
          <p:cNvPr id="4" name="Shape 145"/>
          <p:cNvSpPr/>
          <p:nvPr/>
        </p:nvSpPr>
        <p:spPr>
          <a:xfrm>
            <a:off x="86360" y="3856880"/>
            <a:ext cx="12105640" cy="3001119"/>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fontScale="77500" lnSpcReduction="20000"/>
          </a:bodyPr>
          <a:lstStyle/>
          <a:p>
            <a:pPr algn="just">
              <a:lnSpc>
                <a:spcPct val="90000"/>
              </a:lnSpc>
              <a:spcBef>
                <a:spcPts val="1000"/>
              </a:spcBef>
              <a:defRPr sz="2400" b="1">
                <a:latin typeface="Century Gothic"/>
                <a:ea typeface="Century Gothic"/>
                <a:cs typeface="Century Gothic"/>
                <a:sym typeface="Century Gothic"/>
              </a:defRPr>
            </a:pPr>
            <a:endParaRPr dirty="0"/>
          </a:p>
          <a:p>
            <a:pPr algn="just">
              <a:lnSpc>
                <a:spcPct val="90000"/>
              </a:lnSpc>
              <a:spcBef>
                <a:spcPts val="1000"/>
              </a:spcBef>
              <a:defRPr sz="2000">
                <a:latin typeface="Century Gothic"/>
                <a:ea typeface="Century Gothic"/>
                <a:cs typeface="Century Gothic"/>
                <a:sym typeface="Century Gothic"/>
              </a:defRPr>
            </a:pPr>
            <a:r>
              <a:rPr dirty="0"/>
              <a:t>Her </a:t>
            </a:r>
            <a:r>
              <a:rPr dirty="0" err="1"/>
              <a:t>sınır</a:t>
            </a:r>
            <a:r>
              <a:rPr dirty="0"/>
              <a:t> </a:t>
            </a:r>
            <a:r>
              <a:rPr dirty="0" err="1"/>
              <a:t>ötesi</a:t>
            </a:r>
            <a:r>
              <a:rPr dirty="0"/>
              <a:t> </a:t>
            </a:r>
            <a:r>
              <a:rPr dirty="0" err="1"/>
              <a:t>işbirliği</a:t>
            </a:r>
            <a:r>
              <a:rPr dirty="0"/>
              <a:t> </a:t>
            </a:r>
            <a:r>
              <a:rPr dirty="0" err="1"/>
              <a:t>projesi</a:t>
            </a:r>
            <a:r>
              <a:rPr dirty="0"/>
              <a:t>, </a:t>
            </a:r>
            <a:r>
              <a:rPr dirty="0" err="1"/>
              <a:t>bir</a:t>
            </a:r>
            <a:r>
              <a:rPr dirty="0"/>
              <a:t> </a:t>
            </a:r>
            <a:r>
              <a:rPr dirty="0" err="1"/>
              <a:t>ortaklık</a:t>
            </a:r>
            <a:r>
              <a:rPr dirty="0"/>
              <a:t> </a:t>
            </a:r>
            <a:r>
              <a:rPr dirty="0" err="1"/>
              <a:t>içerisinde</a:t>
            </a:r>
            <a:r>
              <a:rPr dirty="0"/>
              <a:t> </a:t>
            </a:r>
            <a:r>
              <a:rPr dirty="0" err="1"/>
              <a:t>uygulanmalıdır</a:t>
            </a:r>
            <a:r>
              <a:rPr dirty="0"/>
              <a:t>:</a:t>
            </a:r>
            <a:endParaRPr dirty="0">
              <a:solidFill>
                <a:srgbClr val="751D70"/>
              </a:solidFill>
            </a:endParaRPr>
          </a:p>
          <a:p>
            <a:pPr marL="342900" indent="-342900" algn="just">
              <a:spcBef>
                <a:spcPts val="1000"/>
              </a:spcBef>
              <a:buClr>
                <a:srgbClr val="751D70"/>
              </a:buClr>
              <a:buSzPct val="100000"/>
              <a:buFont typeface="Wingdings"/>
              <a:buChar char="❑"/>
              <a:defRPr sz="2000">
                <a:latin typeface="Century Gothic"/>
                <a:ea typeface="Century Gothic"/>
                <a:cs typeface="Century Gothic"/>
                <a:sym typeface="Century Gothic"/>
              </a:defRPr>
            </a:pPr>
            <a:endParaRPr b="1" dirty="0"/>
          </a:p>
          <a:p>
            <a:pPr marL="1257300" lvl="1" indent="-342900" algn="just">
              <a:spcBef>
                <a:spcPts val="500"/>
              </a:spcBef>
              <a:buClr>
                <a:srgbClr val="751D70"/>
              </a:buClr>
              <a:buSzPct val="100000"/>
              <a:buFont typeface="Wingdings"/>
              <a:buChar char="❖"/>
              <a:defRPr>
                <a:latin typeface="Century Gothic"/>
                <a:ea typeface="Century Gothic"/>
                <a:cs typeface="Century Gothic"/>
                <a:sym typeface="Century Gothic"/>
              </a:defRPr>
            </a:pPr>
            <a:r>
              <a:rPr dirty="0"/>
              <a:t>3 </a:t>
            </a:r>
            <a:r>
              <a:rPr dirty="0" err="1"/>
              <a:t>ülkeden</a:t>
            </a:r>
            <a:r>
              <a:rPr dirty="0"/>
              <a:t> </a:t>
            </a:r>
            <a:r>
              <a:rPr dirty="0" err="1"/>
              <a:t>en</a:t>
            </a:r>
            <a:r>
              <a:rPr dirty="0"/>
              <a:t> </a:t>
            </a:r>
            <a:r>
              <a:rPr dirty="0" err="1"/>
              <a:t>az</a:t>
            </a:r>
            <a:r>
              <a:rPr dirty="0"/>
              <a:t> 3 </a:t>
            </a:r>
            <a:r>
              <a:rPr dirty="0" err="1"/>
              <a:t>ortağın</a:t>
            </a:r>
            <a:r>
              <a:rPr dirty="0"/>
              <a:t> </a:t>
            </a:r>
            <a:r>
              <a:rPr dirty="0" err="1"/>
              <a:t>Karadeniz</a:t>
            </a:r>
            <a:r>
              <a:rPr dirty="0"/>
              <a:t> </a:t>
            </a:r>
            <a:r>
              <a:rPr dirty="0" err="1"/>
              <a:t>Havzası’ndaki</a:t>
            </a:r>
            <a:r>
              <a:rPr dirty="0"/>
              <a:t> </a:t>
            </a:r>
            <a:r>
              <a:rPr dirty="0" err="1"/>
              <a:t>bir</a:t>
            </a:r>
            <a:r>
              <a:rPr dirty="0"/>
              <a:t> </a:t>
            </a:r>
            <a:r>
              <a:rPr dirty="0" err="1"/>
              <a:t>projeye</a:t>
            </a:r>
            <a:r>
              <a:rPr dirty="0"/>
              <a:t> </a:t>
            </a:r>
            <a:r>
              <a:rPr dirty="0" err="1"/>
              <a:t>katılması</a:t>
            </a:r>
            <a:r>
              <a:rPr dirty="0"/>
              <a:t> </a:t>
            </a:r>
            <a:r>
              <a:rPr b="1" dirty="0" err="1"/>
              <a:t>yasal</a:t>
            </a:r>
            <a:r>
              <a:rPr b="1" dirty="0"/>
              <a:t> </a:t>
            </a:r>
            <a:r>
              <a:rPr b="1" dirty="0" err="1"/>
              <a:t>bir</a:t>
            </a:r>
            <a:r>
              <a:rPr b="1" dirty="0"/>
              <a:t> </a:t>
            </a:r>
            <a:r>
              <a:rPr b="1" dirty="0" err="1"/>
              <a:t>zorunluluktur</a:t>
            </a:r>
            <a:endParaRPr sz="2000" dirty="0"/>
          </a:p>
          <a:p>
            <a:pPr marL="1257300" lvl="1" indent="-342900" algn="just">
              <a:lnSpc>
                <a:spcPct val="90000"/>
              </a:lnSpc>
              <a:spcBef>
                <a:spcPts val="500"/>
              </a:spcBef>
              <a:buClr>
                <a:srgbClr val="751D70"/>
              </a:buClr>
              <a:buSzPct val="100000"/>
              <a:buFont typeface="Wingdings"/>
              <a:buChar char="❖"/>
              <a:defRPr>
                <a:latin typeface="Century Gothic"/>
                <a:ea typeface="Century Gothic"/>
                <a:cs typeface="Century Gothic"/>
                <a:sym typeface="Century Gothic"/>
              </a:defRPr>
            </a:pPr>
            <a:endParaRPr sz="2000" dirty="0"/>
          </a:p>
          <a:p>
            <a:pPr lvl="1" indent="914400" algn="ctr">
              <a:lnSpc>
                <a:spcPct val="90000"/>
              </a:lnSpc>
              <a:spcBef>
                <a:spcPts val="500"/>
              </a:spcBef>
              <a:defRPr sz="2000" b="1">
                <a:solidFill>
                  <a:srgbClr val="751D70"/>
                </a:solidFill>
                <a:latin typeface="Century Gothic"/>
                <a:ea typeface="Century Gothic"/>
                <a:cs typeface="Century Gothic"/>
                <a:sym typeface="Century Gothic"/>
              </a:defRPr>
            </a:pPr>
            <a:r>
              <a:rPr dirty="0"/>
              <a:t>FAKAT ORTAKLIK SADECE BİR ZORUNLULUKTAN FAZLASIDIR!</a:t>
            </a:r>
          </a:p>
          <a:p>
            <a:pPr lvl="1" indent="914400" algn="just">
              <a:lnSpc>
                <a:spcPct val="90000"/>
              </a:lnSpc>
              <a:spcBef>
                <a:spcPts val="500"/>
              </a:spcBef>
              <a:defRPr sz="1600">
                <a:latin typeface="Century Gothic"/>
                <a:ea typeface="Century Gothic"/>
                <a:cs typeface="Century Gothic"/>
                <a:sym typeface="Century Gothic"/>
              </a:defRPr>
            </a:pPr>
            <a:endParaRPr dirty="0"/>
          </a:p>
          <a:p>
            <a:pPr marL="342900" indent="-342900" algn="just">
              <a:lnSpc>
                <a:spcPct val="90000"/>
              </a:lnSpc>
              <a:spcBef>
                <a:spcPts val="1000"/>
              </a:spcBef>
              <a:buClr>
                <a:srgbClr val="751D70"/>
              </a:buClr>
              <a:buSzPct val="100000"/>
              <a:buFont typeface="Wingdings"/>
              <a:buChar char="❑"/>
              <a:defRPr sz="2000">
                <a:latin typeface="Century Gothic"/>
                <a:ea typeface="Century Gothic"/>
                <a:cs typeface="Century Gothic"/>
                <a:sym typeface="Century Gothic"/>
              </a:defRPr>
            </a:pPr>
            <a:r>
              <a:rPr dirty="0" err="1"/>
              <a:t>Aynı</a:t>
            </a:r>
            <a:r>
              <a:rPr dirty="0"/>
              <a:t> </a:t>
            </a:r>
            <a:r>
              <a:rPr dirty="0" err="1"/>
              <a:t>zamanda</a:t>
            </a:r>
            <a:r>
              <a:rPr dirty="0"/>
              <a:t> </a:t>
            </a:r>
            <a:r>
              <a:rPr b="1" dirty="0" err="1"/>
              <a:t>projenin</a:t>
            </a:r>
            <a:r>
              <a:rPr b="1" dirty="0"/>
              <a:t>, </a:t>
            </a:r>
            <a:r>
              <a:rPr b="1" dirty="0" err="1"/>
              <a:t>aşağıdaki</a:t>
            </a:r>
            <a:r>
              <a:rPr b="1" dirty="0"/>
              <a:t> </a:t>
            </a:r>
            <a:r>
              <a:rPr b="1" dirty="0" err="1"/>
              <a:t>konularda</a:t>
            </a:r>
            <a:r>
              <a:rPr b="1" dirty="0"/>
              <a:t>, </a:t>
            </a:r>
            <a:r>
              <a:rPr b="1" dirty="0" err="1"/>
              <a:t>ortakların</a:t>
            </a:r>
            <a:r>
              <a:rPr b="1" dirty="0"/>
              <a:t> </a:t>
            </a:r>
            <a:r>
              <a:rPr lang="tr-TR" b="1" dirty="0" smtClean="0"/>
              <a:t>birlikte</a:t>
            </a:r>
            <a:r>
              <a:rPr b="1" dirty="0" smtClean="0"/>
              <a:t> </a:t>
            </a:r>
            <a:r>
              <a:rPr b="1" dirty="0" err="1"/>
              <a:t>çalışmalarından</a:t>
            </a:r>
            <a:r>
              <a:rPr b="1" dirty="0"/>
              <a:t> </a:t>
            </a:r>
            <a:r>
              <a:rPr b="1" dirty="0" err="1"/>
              <a:t>faydalanmasını</a:t>
            </a:r>
            <a:r>
              <a:rPr b="1" dirty="0"/>
              <a:t> </a:t>
            </a:r>
            <a:r>
              <a:rPr dirty="0" err="1"/>
              <a:t>sağlar</a:t>
            </a:r>
            <a:r>
              <a:rPr dirty="0"/>
              <a:t>: </a:t>
            </a:r>
          </a:p>
          <a:p>
            <a:pPr marL="1143000" lvl="3" indent="-342900" algn="just">
              <a:lnSpc>
                <a:spcPct val="90000"/>
              </a:lnSpc>
              <a:spcBef>
                <a:spcPts val="1000"/>
              </a:spcBef>
              <a:buClr>
                <a:srgbClr val="751D70"/>
              </a:buClr>
              <a:buSzPct val="100000"/>
              <a:buFont typeface="Wingdings"/>
              <a:buChar char="❖"/>
              <a:defRPr>
                <a:latin typeface="Century Gothic"/>
                <a:ea typeface="Century Gothic"/>
                <a:cs typeface="Century Gothic"/>
                <a:sym typeface="Century Gothic"/>
              </a:defRPr>
            </a:pPr>
            <a:r>
              <a:rPr dirty="0" err="1"/>
              <a:t>ortak</a:t>
            </a:r>
            <a:r>
              <a:rPr dirty="0"/>
              <a:t> </a:t>
            </a:r>
            <a:r>
              <a:rPr dirty="0" err="1"/>
              <a:t>güçlüklerle</a:t>
            </a:r>
            <a:r>
              <a:rPr dirty="0"/>
              <a:t> </a:t>
            </a:r>
            <a:r>
              <a:rPr dirty="0" err="1"/>
              <a:t>başa</a:t>
            </a:r>
            <a:r>
              <a:rPr dirty="0"/>
              <a:t> </a:t>
            </a:r>
            <a:r>
              <a:rPr dirty="0" err="1"/>
              <a:t>çıkma</a:t>
            </a:r>
            <a:r>
              <a:rPr dirty="0"/>
              <a:t> </a:t>
            </a:r>
            <a:r>
              <a:rPr dirty="0" err="1"/>
              <a:t>ve</a:t>
            </a:r>
            <a:r>
              <a:rPr dirty="0"/>
              <a:t> </a:t>
            </a:r>
            <a:r>
              <a:rPr dirty="0" err="1"/>
              <a:t>ortak</a:t>
            </a:r>
            <a:r>
              <a:rPr dirty="0"/>
              <a:t> </a:t>
            </a:r>
            <a:r>
              <a:rPr dirty="0" err="1"/>
              <a:t>sorunlara</a:t>
            </a:r>
            <a:r>
              <a:rPr dirty="0"/>
              <a:t> </a:t>
            </a:r>
            <a:r>
              <a:rPr dirty="0" err="1"/>
              <a:t>çözüm</a:t>
            </a:r>
            <a:r>
              <a:rPr dirty="0"/>
              <a:t> </a:t>
            </a:r>
            <a:r>
              <a:rPr dirty="0" err="1"/>
              <a:t>bulma</a:t>
            </a:r>
            <a:endParaRPr sz="2000" dirty="0"/>
          </a:p>
          <a:p>
            <a:pPr marL="1143000" lvl="3" indent="-342900" algn="just">
              <a:lnSpc>
                <a:spcPct val="90000"/>
              </a:lnSpc>
              <a:spcBef>
                <a:spcPts val="1000"/>
              </a:spcBef>
              <a:buClr>
                <a:srgbClr val="751D70"/>
              </a:buClr>
              <a:buSzPct val="100000"/>
              <a:buFont typeface="Wingdings"/>
              <a:buChar char="❖"/>
              <a:defRPr>
                <a:latin typeface="Century Gothic"/>
                <a:ea typeface="Century Gothic"/>
                <a:cs typeface="Century Gothic"/>
                <a:sym typeface="Century Gothic"/>
              </a:defRPr>
            </a:pPr>
            <a:r>
              <a:rPr dirty="0" err="1"/>
              <a:t>ortak</a:t>
            </a:r>
            <a:r>
              <a:rPr dirty="0"/>
              <a:t> </a:t>
            </a:r>
            <a:r>
              <a:rPr dirty="0" err="1"/>
              <a:t>fırsatlardan</a:t>
            </a:r>
            <a:r>
              <a:rPr dirty="0"/>
              <a:t> </a:t>
            </a:r>
            <a:r>
              <a:rPr dirty="0" err="1"/>
              <a:t>faydalanma</a:t>
            </a:r>
            <a:r>
              <a:rPr dirty="0"/>
              <a:t> </a:t>
            </a:r>
            <a:r>
              <a:rPr dirty="0" err="1"/>
              <a:t>ve</a:t>
            </a:r>
            <a:r>
              <a:rPr dirty="0"/>
              <a:t> </a:t>
            </a:r>
            <a:r>
              <a:rPr dirty="0" err="1"/>
              <a:t>ortak</a:t>
            </a:r>
            <a:r>
              <a:rPr dirty="0"/>
              <a:t> </a:t>
            </a:r>
            <a:r>
              <a:rPr dirty="0" err="1"/>
              <a:t>çözümler</a:t>
            </a:r>
            <a:r>
              <a:rPr dirty="0"/>
              <a:t> </a:t>
            </a:r>
            <a:r>
              <a:rPr dirty="0" err="1"/>
              <a:t>arama</a:t>
            </a:r>
            <a:endParaRPr sz="2000" dirty="0"/>
          </a:p>
          <a:p>
            <a:pPr marL="1143000" lvl="3" indent="-342900" algn="just">
              <a:lnSpc>
                <a:spcPct val="90000"/>
              </a:lnSpc>
              <a:spcBef>
                <a:spcPts val="1000"/>
              </a:spcBef>
              <a:buClr>
                <a:srgbClr val="751D70"/>
              </a:buClr>
              <a:buSzPct val="100000"/>
              <a:buFont typeface="Wingdings"/>
              <a:buChar char="❖"/>
              <a:defRPr>
                <a:latin typeface="Century Gothic"/>
                <a:ea typeface="Century Gothic"/>
                <a:cs typeface="Century Gothic"/>
                <a:sym typeface="Century Gothic"/>
              </a:defRPr>
            </a:pPr>
            <a:r>
              <a:rPr lang="tr-TR" dirty="0">
                <a:latin typeface="Century Gothic"/>
                <a:ea typeface="Century Gothic"/>
                <a:cs typeface="Century Gothic"/>
              </a:rPr>
              <a:t>bilgi alışverişinde </a:t>
            </a:r>
            <a:r>
              <a:rPr dirty="0" err="1">
                <a:latin typeface="Century Gothic"/>
                <a:ea typeface="Century Gothic"/>
                <a:cs typeface="Century Gothic"/>
              </a:rPr>
              <a:t>bulunma</a:t>
            </a:r>
            <a:r>
              <a:rPr dirty="0">
                <a:latin typeface="Century Gothic"/>
                <a:ea typeface="Century Gothic"/>
                <a:cs typeface="Century Gothic"/>
              </a:rPr>
              <a:t> </a:t>
            </a:r>
            <a:r>
              <a:rPr dirty="0" err="1"/>
              <a:t>ve</a:t>
            </a:r>
            <a:r>
              <a:rPr dirty="0"/>
              <a:t> </a:t>
            </a:r>
            <a:r>
              <a:rPr dirty="0" err="1"/>
              <a:t>birbirinden</a:t>
            </a:r>
            <a:r>
              <a:rPr dirty="0"/>
              <a:t> </a:t>
            </a:r>
            <a:r>
              <a:rPr dirty="0" err="1"/>
              <a:t>öğrenme</a:t>
            </a:r>
            <a:endParaRPr dirty="0"/>
          </a:p>
        </p:txBody>
      </p:sp>
      <p:cxnSp>
        <p:nvCxnSpPr>
          <p:cNvPr id="5" name="Düz Bağlayıcı 4"/>
          <p:cNvCxnSpPr/>
          <p:nvPr/>
        </p:nvCxnSpPr>
        <p:spPr>
          <a:xfrm>
            <a:off x="0" y="3968086"/>
            <a:ext cx="12192000"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032974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Project partnership</a:t>
            </a:r>
          </a:p>
        </p:txBody>
      </p:sp>
      <p:sp>
        <p:nvSpPr>
          <p:cNvPr id="7" name="Content Placeholder 6"/>
          <p:cNvSpPr>
            <a:spLocks noGrp="1"/>
          </p:cNvSpPr>
          <p:nvPr>
            <p:ph idx="1"/>
          </p:nvPr>
        </p:nvSpPr>
        <p:spPr>
          <a:xfrm>
            <a:off x="838201" y="1312436"/>
            <a:ext cx="3609390" cy="4961322"/>
          </a:xfrm>
        </p:spPr>
        <p:txBody>
          <a:bodyPr>
            <a:normAutofit/>
          </a:bodyPr>
          <a:lstStyle/>
          <a:p>
            <a:r>
              <a:rPr lang="en-US" sz="1800" dirty="0"/>
              <a:t>Opportunities and challenges of working together</a:t>
            </a:r>
          </a:p>
          <a:p>
            <a:endParaRPr lang="en-US" sz="1800" dirty="0"/>
          </a:p>
          <a:p>
            <a:pPr algn="just"/>
            <a:endParaRPr lang="en-US" sz="1600" b="0" dirty="0"/>
          </a:p>
          <a:p>
            <a:pPr algn="just"/>
            <a:r>
              <a:rPr lang="en-US" sz="1600" b="0" dirty="0"/>
              <a:t> </a:t>
            </a:r>
          </a:p>
        </p:txBody>
      </p:sp>
      <p:graphicFrame>
        <p:nvGraphicFramePr>
          <p:cNvPr id="4" name="Diagramma 10"/>
          <p:cNvGraphicFramePr/>
          <p:nvPr>
            <p:extLst>
              <p:ext uri="{D42A27DB-BD31-4B8C-83A1-F6EECF244321}">
                <p14:modId xmlns:p14="http://schemas.microsoft.com/office/powerpoint/2010/main" val="3878700915"/>
              </p:ext>
            </p:extLst>
          </p:nvPr>
        </p:nvGraphicFramePr>
        <p:xfrm>
          <a:off x="163856" y="1876214"/>
          <a:ext cx="4958079" cy="4964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Düz Bağlayıcı 4"/>
          <p:cNvCxnSpPr/>
          <p:nvPr/>
        </p:nvCxnSpPr>
        <p:spPr>
          <a:xfrm flipV="1">
            <a:off x="5689600" y="1005840"/>
            <a:ext cx="0" cy="5835227"/>
          </a:xfrm>
          <a:prstGeom prst="line">
            <a:avLst/>
          </a:prstGeom>
        </p:spPr>
        <p:style>
          <a:lnRef idx="3">
            <a:schemeClr val="accent6"/>
          </a:lnRef>
          <a:fillRef idx="0">
            <a:schemeClr val="accent6"/>
          </a:fillRef>
          <a:effectRef idx="2">
            <a:schemeClr val="accent6"/>
          </a:effectRef>
          <a:fontRef idx="minor">
            <a:schemeClr val="tx1"/>
          </a:fontRef>
        </p:style>
      </p:cxnSp>
      <p:sp>
        <p:nvSpPr>
          <p:cNvPr id="8" name="Content Placeholder 6"/>
          <p:cNvSpPr txBox="1">
            <a:spLocks/>
          </p:cNvSpPr>
          <p:nvPr/>
        </p:nvSpPr>
        <p:spPr>
          <a:xfrm>
            <a:off x="6912586" y="1329369"/>
            <a:ext cx="3609390" cy="49613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51D70"/>
              </a:buClr>
              <a:buFont typeface="Arial" charset="0"/>
              <a:buNone/>
              <a:defRPr sz="2400" b="1" kern="1200">
                <a:solidFill>
                  <a:srgbClr val="07147A"/>
                </a:solidFill>
                <a:latin typeface="Century Gothic" charset="0"/>
                <a:ea typeface="Century Gothic" charset="0"/>
                <a:cs typeface="Century Gothic" charset="0"/>
              </a:defRPr>
            </a:lvl1pPr>
            <a:lvl2pPr marL="914400" indent="-457200" algn="l" defTabSz="914400" rtl="0" eaLnBrk="1" latinLnBrk="0" hangingPunct="1">
              <a:lnSpc>
                <a:spcPct val="90000"/>
              </a:lnSpc>
              <a:spcBef>
                <a:spcPts val="500"/>
              </a:spcBef>
              <a:buClr>
                <a:srgbClr val="751D70"/>
              </a:buClr>
              <a:buFont typeface="Arial" charset="0"/>
              <a:buChar char="•"/>
              <a:defRPr sz="2000" b="0" kern="1200">
                <a:solidFill>
                  <a:srgbClr val="07147A"/>
                </a:solidFill>
                <a:latin typeface="Century Gothic" charset="0"/>
                <a:ea typeface="Century Gothic" charset="0"/>
                <a:cs typeface="Century Gothic" charset="0"/>
              </a:defRPr>
            </a:lvl2pPr>
            <a:lvl3pPr marL="1371600" indent="-4572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3pPr>
            <a:lvl4pPr marL="17145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4pPr>
            <a:lvl5pPr marL="21717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sz="2400" b="1">
                <a:latin typeface="Century Gothic"/>
                <a:ea typeface="Century Gothic"/>
                <a:cs typeface="Century Gothic"/>
                <a:sym typeface="Century Gothic"/>
              </a:defRPr>
            </a:pPr>
            <a:r>
              <a:rPr lang="tr-TR" sz="1800" dirty="0"/>
              <a:t>Birlikte çalışmanın fırsatları ve güçlükleri</a:t>
            </a:r>
          </a:p>
          <a:p>
            <a:endParaRPr lang="en-US" sz="1800" dirty="0" smtClean="0"/>
          </a:p>
          <a:p>
            <a:pPr algn="just"/>
            <a:endParaRPr lang="en-US" sz="1600" b="0" dirty="0" smtClean="0"/>
          </a:p>
          <a:p>
            <a:pPr algn="just"/>
            <a:r>
              <a:rPr lang="en-US" sz="1600" b="0" dirty="0" smtClean="0"/>
              <a:t> </a:t>
            </a:r>
            <a:endParaRPr lang="en-US" sz="1600" b="0" dirty="0"/>
          </a:p>
        </p:txBody>
      </p:sp>
      <p:graphicFrame>
        <p:nvGraphicFramePr>
          <p:cNvPr id="9" name="Diagramma 10"/>
          <p:cNvGraphicFramePr/>
          <p:nvPr>
            <p:extLst>
              <p:ext uri="{D42A27DB-BD31-4B8C-83A1-F6EECF244321}">
                <p14:modId xmlns:p14="http://schemas.microsoft.com/office/powerpoint/2010/main" val="3171107123"/>
              </p:ext>
            </p:extLst>
          </p:nvPr>
        </p:nvGraphicFramePr>
        <p:xfrm>
          <a:off x="6238241" y="1893147"/>
          <a:ext cx="4958079" cy="49648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158399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2405" y="740047"/>
            <a:ext cx="9144000" cy="2387600"/>
          </a:xfrm>
        </p:spPr>
        <p:txBody>
          <a:bodyPr/>
          <a:lstStyle/>
          <a:p>
            <a:pPr>
              <a:lnSpc>
                <a:spcPct val="110000"/>
              </a:lnSpc>
            </a:pPr>
            <a:r>
              <a:rPr lang="en-US" sz="3600" dirty="0"/>
              <a:t>OK, I need partners. </a:t>
            </a:r>
            <a:br>
              <a:rPr lang="en-US" sz="3600" dirty="0"/>
            </a:br>
            <a:r>
              <a:rPr lang="en-US" sz="3600" dirty="0"/>
              <a:t>But where and how to find them?</a:t>
            </a:r>
          </a:p>
        </p:txBody>
      </p:sp>
      <p:sp>
        <p:nvSpPr>
          <p:cNvPr id="3" name="Shape 195"/>
          <p:cNvSpPr txBox="1">
            <a:spLocks/>
          </p:cNvSpPr>
          <p:nvPr/>
        </p:nvSpPr>
        <p:spPr>
          <a:xfrm>
            <a:off x="1492405" y="3115854"/>
            <a:ext cx="9144001" cy="2387601"/>
          </a:xfrm>
          <a:prstGeom prst="rect">
            <a:avLst/>
          </a:prstGeom>
        </p:spPr>
        <p:txBody>
          <a:bodyPr anchor="ctr"/>
          <a:lstStyle>
            <a:lvl1pPr algn="ctr" defTabSz="914400" rtl="0" eaLnBrk="1" latinLnBrk="0" hangingPunct="1">
              <a:lnSpc>
                <a:spcPct val="90000"/>
              </a:lnSpc>
              <a:spcBef>
                <a:spcPct val="0"/>
              </a:spcBef>
              <a:buNone/>
              <a:defRPr sz="3200" b="1" kern="1200" baseline="0">
                <a:solidFill>
                  <a:srgbClr val="07147A"/>
                </a:solidFill>
                <a:latin typeface="Century Gothic" charset="0"/>
                <a:ea typeface="Century Gothic" charset="0"/>
                <a:cs typeface="Century Gothic" charset="0"/>
              </a:defRPr>
            </a:lvl1pPr>
          </a:lstStyle>
          <a:p>
            <a:pPr>
              <a:lnSpc>
                <a:spcPct val="110000"/>
              </a:lnSpc>
              <a:defRPr sz="3600"/>
            </a:pPr>
            <a:r>
              <a:rPr lang="tr-TR" sz="3600" dirty="0" smtClean="0"/>
              <a:t>Tamam, ortaklara ihtiyacım var. </a:t>
            </a:r>
          </a:p>
          <a:p>
            <a:pPr>
              <a:lnSpc>
                <a:spcPct val="110000"/>
              </a:lnSpc>
              <a:defRPr sz="3600"/>
            </a:pPr>
            <a:r>
              <a:rPr lang="tr-TR" sz="3600" dirty="0" smtClean="0"/>
              <a:t>Fakat onları nerede ve nasıl bulacağım?</a:t>
            </a:r>
            <a:br>
              <a:rPr lang="tr-TR" sz="3600" dirty="0" smtClean="0"/>
            </a:br>
            <a:endParaRPr lang="tr-TR" sz="3600" dirty="0"/>
          </a:p>
        </p:txBody>
      </p:sp>
    </p:spTree>
    <p:extLst>
      <p:ext uri="{BB962C8B-B14F-4D97-AF65-F5344CB8AC3E}">
        <p14:creationId xmlns:p14="http://schemas.microsoft.com/office/powerpoint/2010/main" val="3869958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Partner search</a:t>
            </a:r>
          </a:p>
        </p:txBody>
      </p:sp>
      <p:graphicFrame>
        <p:nvGraphicFramePr>
          <p:cNvPr id="12" name="Diagramma 13"/>
          <p:cNvGraphicFramePr/>
          <p:nvPr>
            <p:extLst>
              <p:ext uri="{D42A27DB-BD31-4B8C-83A1-F6EECF244321}">
                <p14:modId xmlns:p14="http://schemas.microsoft.com/office/powerpoint/2010/main" val="495398572"/>
              </p:ext>
            </p:extLst>
          </p:nvPr>
        </p:nvGraphicFramePr>
        <p:xfrm>
          <a:off x="10160" y="1136830"/>
          <a:ext cx="5852159" cy="5721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a 13"/>
          <p:cNvGraphicFramePr/>
          <p:nvPr>
            <p:extLst>
              <p:ext uri="{D42A27DB-BD31-4B8C-83A1-F6EECF244321}">
                <p14:modId xmlns:p14="http://schemas.microsoft.com/office/powerpoint/2010/main" val="601539905"/>
              </p:ext>
            </p:extLst>
          </p:nvPr>
        </p:nvGraphicFramePr>
        <p:xfrm>
          <a:off x="6197600" y="1136830"/>
          <a:ext cx="5852159" cy="57211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Shape 200"/>
          <p:cNvSpPr txBox="1">
            <a:spLocks/>
          </p:cNvSpPr>
          <p:nvPr/>
        </p:nvSpPr>
        <p:spPr>
          <a:xfrm>
            <a:off x="6197600" y="337375"/>
            <a:ext cx="3581401" cy="684581"/>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Clr>
                <a:srgbClr val="751D70"/>
              </a:buClr>
              <a:buSzTx/>
              <a:buFont typeface="Arial" charset="0"/>
              <a:buNone/>
              <a:defRPr sz="2400" b="1" kern="1200">
                <a:solidFill>
                  <a:srgbClr val="751D70"/>
                </a:solidFill>
                <a:latin typeface="Century Gothic" charset="0"/>
                <a:ea typeface="Century Gothic" charset="0"/>
                <a:cs typeface="Century Gothic" charset="0"/>
              </a:defRPr>
            </a:lvl1pPr>
            <a:lvl2pPr marL="914400" indent="-457200" algn="l" defTabSz="914400" rtl="0" eaLnBrk="1" latinLnBrk="0" hangingPunct="1">
              <a:lnSpc>
                <a:spcPct val="90000"/>
              </a:lnSpc>
              <a:spcBef>
                <a:spcPts val="500"/>
              </a:spcBef>
              <a:buClr>
                <a:srgbClr val="751D70"/>
              </a:buClr>
              <a:buFont typeface="Arial" charset="0"/>
              <a:buChar char="•"/>
              <a:defRPr sz="2000" b="0" kern="1200">
                <a:solidFill>
                  <a:srgbClr val="07147A"/>
                </a:solidFill>
                <a:latin typeface="Century Gothic" charset="0"/>
                <a:ea typeface="Century Gothic" charset="0"/>
                <a:cs typeface="Century Gothic" charset="0"/>
              </a:defRPr>
            </a:lvl2pPr>
            <a:lvl3pPr marL="1371600" indent="-4572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3pPr>
            <a:lvl4pPr marL="17145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4pPr>
            <a:lvl5pPr marL="21717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tr-TR" smtClean="0"/>
              <a:t>Ortak arayışı</a:t>
            </a:r>
            <a:endParaRPr lang="tr-TR" dirty="0"/>
          </a:p>
        </p:txBody>
      </p:sp>
    </p:spTree>
    <p:extLst>
      <p:ext uri="{BB962C8B-B14F-4D97-AF65-F5344CB8AC3E}">
        <p14:creationId xmlns:p14="http://schemas.microsoft.com/office/powerpoint/2010/main" val="619353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What to look for?</a:t>
            </a:r>
          </a:p>
        </p:txBody>
      </p:sp>
      <p:sp>
        <p:nvSpPr>
          <p:cNvPr id="4" name="Oval Callout 3"/>
          <p:cNvSpPr/>
          <p:nvPr/>
        </p:nvSpPr>
        <p:spPr>
          <a:xfrm>
            <a:off x="1931" y="2406539"/>
            <a:ext cx="1494172" cy="1108821"/>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solidFill>
                  <a:srgbClr val="000000"/>
                </a:solidFill>
                <a:effectLst/>
                <a:latin typeface="Century Gothic"/>
                <a:ea typeface="Calibri"/>
                <a:cs typeface="Times New Roman"/>
              </a:rPr>
              <a:t>Experience</a:t>
            </a:r>
            <a:endParaRPr lang="en-US" sz="1200" dirty="0">
              <a:effectLst/>
              <a:latin typeface="Century Gothic"/>
              <a:ea typeface="Calibri"/>
              <a:cs typeface="Times New Roman"/>
            </a:endParaRPr>
          </a:p>
        </p:txBody>
      </p:sp>
      <p:sp>
        <p:nvSpPr>
          <p:cNvPr id="5" name="Oval Callout 4"/>
          <p:cNvSpPr/>
          <p:nvPr/>
        </p:nvSpPr>
        <p:spPr>
          <a:xfrm>
            <a:off x="1561801" y="1956970"/>
            <a:ext cx="1433367" cy="1285249"/>
          </a:xfrm>
          <a:prstGeom prst="wedgeEllipseCallout">
            <a:avLst/>
          </a:prstGeom>
          <a:solidFill>
            <a:srgbClr val="FFB6F4"/>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solidFill>
                  <a:srgbClr val="000000"/>
                </a:solidFill>
                <a:effectLst/>
                <a:latin typeface="Century Gothic"/>
                <a:ea typeface="Calibri"/>
                <a:cs typeface="Times New Roman"/>
              </a:rPr>
              <a:t>Legal status</a:t>
            </a:r>
            <a:endParaRPr lang="en-US" sz="1200" dirty="0">
              <a:effectLst/>
              <a:latin typeface="Century Gothic"/>
              <a:ea typeface="Calibri"/>
              <a:cs typeface="Times New Roman"/>
            </a:endParaRPr>
          </a:p>
        </p:txBody>
      </p:sp>
      <p:sp>
        <p:nvSpPr>
          <p:cNvPr id="6" name="Oval Callout 5"/>
          <p:cNvSpPr/>
          <p:nvPr/>
        </p:nvSpPr>
        <p:spPr>
          <a:xfrm>
            <a:off x="2823649" y="1259015"/>
            <a:ext cx="1585791" cy="1285249"/>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solidFill>
                  <a:srgbClr val="000000"/>
                </a:solidFill>
                <a:effectLst/>
                <a:latin typeface="Century Gothic"/>
                <a:ea typeface="Calibri"/>
                <a:cs typeface="Times New Roman"/>
              </a:rPr>
              <a:t>Financial capabilities</a:t>
            </a:r>
            <a:endParaRPr lang="en-US" sz="1200" dirty="0">
              <a:effectLst/>
              <a:latin typeface="Century Gothic"/>
              <a:ea typeface="Calibri"/>
              <a:cs typeface="Times New Roman"/>
            </a:endParaRPr>
          </a:p>
        </p:txBody>
      </p:sp>
      <p:sp>
        <p:nvSpPr>
          <p:cNvPr id="8" name="Oval Callout 7"/>
          <p:cNvSpPr/>
          <p:nvPr/>
        </p:nvSpPr>
        <p:spPr>
          <a:xfrm>
            <a:off x="4326900" y="2290537"/>
            <a:ext cx="1454562" cy="1078139"/>
          </a:xfrm>
          <a:prstGeom prst="wedgeEllipseCallout">
            <a:avLst/>
          </a:prstGeom>
          <a:solidFill>
            <a:srgbClr val="FFB6F4"/>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solidFill>
                  <a:srgbClr val="000000"/>
                </a:solidFill>
                <a:effectLst/>
                <a:latin typeface="Century Gothic"/>
                <a:ea typeface="Calibri"/>
                <a:cs typeface="Times New Roman"/>
              </a:rPr>
              <a:t>Reputation</a:t>
            </a:r>
            <a:endParaRPr lang="en-US" sz="1200" dirty="0">
              <a:effectLst/>
              <a:latin typeface="Century Gothic"/>
              <a:ea typeface="Calibri"/>
              <a:cs typeface="Times New Roman"/>
            </a:endParaRPr>
          </a:p>
        </p:txBody>
      </p:sp>
      <p:sp>
        <p:nvSpPr>
          <p:cNvPr id="9" name="Oval Callout 8"/>
          <p:cNvSpPr/>
          <p:nvPr/>
        </p:nvSpPr>
        <p:spPr>
          <a:xfrm>
            <a:off x="2654929" y="3003052"/>
            <a:ext cx="1422769" cy="1114916"/>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solidFill>
                  <a:srgbClr val="000000"/>
                </a:solidFill>
                <a:effectLst/>
                <a:latin typeface="Century Gothic"/>
                <a:ea typeface="Calibri"/>
                <a:cs typeface="Times New Roman"/>
              </a:rPr>
              <a:t>Influence</a:t>
            </a:r>
            <a:endParaRPr lang="en-US" sz="1200" dirty="0">
              <a:effectLst/>
              <a:latin typeface="Century Gothic"/>
              <a:ea typeface="Calibri"/>
              <a:cs typeface="Times New Roman"/>
            </a:endParaRPr>
          </a:p>
        </p:txBody>
      </p:sp>
      <p:sp>
        <p:nvSpPr>
          <p:cNvPr id="10" name="Oval Callout 9"/>
          <p:cNvSpPr/>
          <p:nvPr/>
        </p:nvSpPr>
        <p:spPr>
          <a:xfrm>
            <a:off x="1004782" y="3368676"/>
            <a:ext cx="1412171" cy="1109109"/>
          </a:xfrm>
          <a:prstGeom prst="wedgeEllipseCallout">
            <a:avLst/>
          </a:prstGeom>
          <a:solidFill>
            <a:srgbClr val="FFB6F4"/>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solidFill>
                  <a:srgbClr val="000000"/>
                </a:solidFill>
                <a:effectLst/>
                <a:latin typeface="Century Gothic"/>
                <a:ea typeface="Calibri"/>
                <a:cs typeface="Times New Roman"/>
              </a:rPr>
              <a:t>Available expertise</a:t>
            </a:r>
            <a:endParaRPr lang="en-US" sz="1200" dirty="0">
              <a:effectLst/>
              <a:latin typeface="Century Gothic"/>
              <a:ea typeface="Calibri"/>
              <a:cs typeface="Times New Roman"/>
            </a:endParaRPr>
          </a:p>
        </p:txBody>
      </p:sp>
      <p:sp>
        <p:nvSpPr>
          <p:cNvPr id="11" name="Oval Callout 10"/>
          <p:cNvSpPr/>
          <p:nvPr/>
        </p:nvSpPr>
        <p:spPr>
          <a:xfrm>
            <a:off x="86582" y="4381826"/>
            <a:ext cx="1409521" cy="1232987"/>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solidFill>
                  <a:srgbClr val="000000"/>
                </a:solidFill>
                <a:effectLst/>
                <a:latin typeface="Century Gothic"/>
                <a:ea typeface="Calibri"/>
                <a:cs typeface="Times New Roman"/>
              </a:rPr>
              <a:t>Previous cooperation</a:t>
            </a:r>
            <a:endParaRPr lang="en-US" sz="1200" dirty="0">
              <a:effectLst/>
              <a:latin typeface="Century Gothic"/>
              <a:ea typeface="Calibri"/>
              <a:cs typeface="Times New Roman"/>
            </a:endParaRPr>
          </a:p>
        </p:txBody>
      </p:sp>
      <p:sp>
        <p:nvSpPr>
          <p:cNvPr id="12" name="Oval Callout 11"/>
          <p:cNvSpPr/>
          <p:nvPr/>
        </p:nvSpPr>
        <p:spPr>
          <a:xfrm>
            <a:off x="2057101" y="4222098"/>
            <a:ext cx="1433367" cy="1118788"/>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solidFill>
                  <a:srgbClr val="000000"/>
                </a:solidFill>
                <a:effectLst/>
                <a:latin typeface="Century Gothic"/>
                <a:ea typeface="Calibri"/>
                <a:cs typeface="Times New Roman"/>
              </a:rPr>
              <a:t>Relevance</a:t>
            </a:r>
            <a:endParaRPr lang="en-US" sz="1200" dirty="0">
              <a:effectLst/>
              <a:latin typeface="Century Gothic"/>
              <a:ea typeface="Calibri"/>
              <a:cs typeface="Times New Roman"/>
            </a:endParaRPr>
          </a:p>
        </p:txBody>
      </p:sp>
      <p:sp>
        <p:nvSpPr>
          <p:cNvPr id="13" name="Oval Callout 12"/>
          <p:cNvSpPr/>
          <p:nvPr/>
        </p:nvSpPr>
        <p:spPr>
          <a:xfrm>
            <a:off x="3838618" y="3616382"/>
            <a:ext cx="1500928" cy="1227182"/>
          </a:xfrm>
          <a:prstGeom prst="wedgeEllipseCallout">
            <a:avLst/>
          </a:prstGeom>
          <a:solidFill>
            <a:srgbClr val="FFB6F4"/>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sz="1200" b="1" dirty="0">
                <a:solidFill>
                  <a:srgbClr val="000000"/>
                </a:solidFill>
                <a:effectLst/>
                <a:latin typeface="Century Gothic"/>
                <a:ea typeface="Calibri"/>
                <a:cs typeface="Times New Roman"/>
              </a:rPr>
              <a:t>Competence</a:t>
            </a:r>
            <a:endParaRPr lang="en-US" sz="1200" dirty="0">
              <a:effectLst/>
              <a:latin typeface="Century Gothic"/>
              <a:ea typeface="Calibri"/>
              <a:cs typeface="Times New Roman"/>
            </a:endParaRPr>
          </a:p>
        </p:txBody>
      </p:sp>
      <p:sp>
        <p:nvSpPr>
          <p:cNvPr id="14" name="Oval Callout 3"/>
          <p:cNvSpPr/>
          <p:nvPr/>
        </p:nvSpPr>
        <p:spPr>
          <a:xfrm>
            <a:off x="6412469" y="2579984"/>
            <a:ext cx="1494172" cy="1108821"/>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tr-TR" sz="1200" b="1" dirty="0" smtClean="0">
                <a:solidFill>
                  <a:srgbClr val="000000"/>
                </a:solidFill>
                <a:effectLst/>
                <a:latin typeface="Century Gothic"/>
                <a:ea typeface="Calibri"/>
                <a:cs typeface="Times New Roman"/>
              </a:rPr>
              <a:t>Deneyim</a:t>
            </a:r>
            <a:endParaRPr lang="en-US" sz="1200" dirty="0">
              <a:effectLst/>
              <a:latin typeface="Century Gothic"/>
              <a:ea typeface="Calibri"/>
              <a:cs typeface="Times New Roman"/>
            </a:endParaRPr>
          </a:p>
        </p:txBody>
      </p:sp>
      <p:sp>
        <p:nvSpPr>
          <p:cNvPr id="15" name="Oval Callout 4"/>
          <p:cNvSpPr/>
          <p:nvPr/>
        </p:nvSpPr>
        <p:spPr>
          <a:xfrm>
            <a:off x="7972339" y="2130415"/>
            <a:ext cx="1433367" cy="1285249"/>
          </a:xfrm>
          <a:prstGeom prst="wedgeEllipseCallout">
            <a:avLst/>
          </a:prstGeom>
          <a:solidFill>
            <a:srgbClr val="FFB6F4"/>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tr-TR" sz="1200" b="1" smtClean="0">
                <a:solidFill>
                  <a:srgbClr val="000000"/>
                </a:solidFill>
                <a:effectLst/>
                <a:latin typeface="Century Gothic"/>
                <a:ea typeface="Calibri"/>
                <a:cs typeface="Times New Roman"/>
              </a:rPr>
              <a:t>Yasal Statü</a:t>
            </a:r>
            <a:endParaRPr lang="en-US" sz="1200" dirty="0">
              <a:effectLst/>
              <a:latin typeface="Century Gothic"/>
              <a:ea typeface="Calibri"/>
              <a:cs typeface="Times New Roman"/>
            </a:endParaRPr>
          </a:p>
        </p:txBody>
      </p:sp>
      <p:sp>
        <p:nvSpPr>
          <p:cNvPr id="16" name="Oval Callout 5"/>
          <p:cNvSpPr/>
          <p:nvPr/>
        </p:nvSpPr>
        <p:spPr>
          <a:xfrm>
            <a:off x="9234187" y="1432460"/>
            <a:ext cx="1585791" cy="1285249"/>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tr-TR" sz="1200" b="1" dirty="0" smtClean="0">
                <a:solidFill>
                  <a:srgbClr val="000000"/>
                </a:solidFill>
                <a:effectLst/>
                <a:latin typeface="Century Gothic"/>
                <a:ea typeface="Calibri"/>
                <a:cs typeface="Times New Roman"/>
              </a:rPr>
              <a:t>Mali Yeterlilik</a:t>
            </a:r>
            <a:endParaRPr lang="en-US" sz="1200" dirty="0">
              <a:effectLst/>
              <a:latin typeface="Century Gothic"/>
              <a:ea typeface="Calibri"/>
              <a:cs typeface="Times New Roman"/>
            </a:endParaRPr>
          </a:p>
        </p:txBody>
      </p:sp>
      <p:sp>
        <p:nvSpPr>
          <p:cNvPr id="17" name="Oval Callout 7"/>
          <p:cNvSpPr/>
          <p:nvPr/>
        </p:nvSpPr>
        <p:spPr>
          <a:xfrm>
            <a:off x="10737438" y="2463982"/>
            <a:ext cx="1454562" cy="1078139"/>
          </a:xfrm>
          <a:prstGeom prst="wedgeEllipseCallout">
            <a:avLst/>
          </a:prstGeom>
          <a:solidFill>
            <a:srgbClr val="FFB6F4"/>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tr-TR" sz="1200" b="1" dirty="0" smtClean="0">
                <a:solidFill>
                  <a:srgbClr val="000000"/>
                </a:solidFill>
                <a:effectLst/>
                <a:latin typeface="Century Gothic"/>
                <a:ea typeface="Calibri"/>
                <a:cs typeface="Times New Roman"/>
              </a:rPr>
              <a:t>İtibar</a:t>
            </a:r>
            <a:endParaRPr lang="en-US" sz="1200" dirty="0">
              <a:effectLst/>
              <a:latin typeface="Century Gothic"/>
              <a:ea typeface="Calibri"/>
              <a:cs typeface="Times New Roman"/>
            </a:endParaRPr>
          </a:p>
        </p:txBody>
      </p:sp>
      <p:sp>
        <p:nvSpPr>
          <p:cNvPr id="18" name="Oval Callout 8"/>
          <p:cNvSpPr/>
          <p:nvPr/>
        </p:nvSpPr>
        <p:spPr>
          <a:xfrm>
            <a:off x="9065467" y="3176497"/>
            <a:ext cx="1422769" cy="1114916"/>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tr-TR" sz="1200" b="1" dirty="0" smtClean="0">
                <a:solidFill>
                  <a:srgbClr val="000000"/>
                </a:solidFill>
                <a:effectLst/>
                <a:latin typeface="Century Gothic"/>
                <a:ea typeface="Calibri"/>
                <a:cs typeface="Times New Roman"/>
              </a:rPr>
              <a:t>Etki</a:t>
            </a:r>
            <a:endParaRPr lang="en-US" sz="1200" dirty="0">
              <a:effectLst/>
              <a:latin typeface="Century Gothic"/>
              <a:ea typeface="Calibri"/>
              <a:cs typeface="Times New Roman"/>
            </a:endParaRPr>
          </a:p>
        </p:txBody>
      </p:sp>
      <p:sp>
        <p:nvSpPr>
          <p:cNvPr id="19" name="Oval Callout 9"/>
          <p:cNvSpPr/>
          <p:nvPr/>
        </p:nvSpPr>
        <p:spPr>
          <a:xfrm>
            <a:off x="7415320" y="3542121"/>
            <a:ext cx="1412171" cy="1109109"/>
          </a:xfrm>
          <a:prstGeom prst="wedgeEllipseCallout">
            <a:avLst/>
          </a:prstGeom>
          <a:solidFill>
            <a:srgbClr val="FFB6F4"/>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tr-TR" sz="1200" b="1" dirty="0" smtClean="0">
                <a:solidFill>
                  <a:srgbClr val="000000"/>
                </a:solidFill>
                <a:effectLst/>
                <a:latin typeface="Century Gothic"/>
                <a:ea typeface="Calibri"/>
                <a:cs typeface="Times New Roman"/>
              </a:rPr>
              <a:t>Mevcut Uzmanlık</a:t>
            </a:r>
            <a:endParaRPr lang="en-US" sz="1200" dirty="0">
              <a:effectLst/>
              <a:latin typeface="Century Gothic"/>
              <a:ea typeface="Calibri"/>
              <a:cs typeface="Times New Roman"/>
            </a:endParaRPr>
          </a:p>
        </p:txBody>
      </p:sp>
      <p:sp>
        <p:nvSpPr>
          <p:cNvPr id="20" name="Oval Callout 10"/>
          <p:cNvSpPr/>
          <p:nvPr/>
        </p:nvSpPr>
        <p:spPr>
          <a:xfrm>
            <a:off x="6497120" y="4555271"/>
            <a:ext cx="1409521" cy="1232987"/>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tr-TR" sz="1200" b="1" dirty="0" smtClean="0">
                <a:solidFill>
                  <a:srgbClr val="000000"/>
                </a:solidFill>
                <a:effectLst/>
                <a:latin typeface="Century Gothic"/>
                <a:ea typeface="Calibri"/>
                <a:cs typeface="Times New Roman"/>
              </a:rPr>
              <a:t>Geçmiş işbirliği</a:t>
            </a:r>
            <a:endParaRPr lang="en-US" sz="1200" dirty="0">
              <a:effectLst/>
              <a:latin typeface="Century Gothic"/>
              <a:ea typeface="Calibri"/>
              <a:cs typeface="Times New Roman"/>
            </a:endParaRPr>
          </a:p>
        </p:txBody>
      </p:sp>
      <p:sp>
        <p:nvSpPr>
          <p:cNvPr id="21" name="Oval Callout 11"/>
          <p:cNvSpPr/>
          <p:nvPr/>
        </p:nvSpPr>
        <p:spPr>
          <a:xfrm>
            <a:off x="8467639" y="4395543"/>
            <a:ext cx="1433367" cy="1118788"/>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tr-TR" sz="1200" b="1" dirty="0" err="1" smtClean="0">
                <a:solidFill>
                  <a:srgbClr val="000000"/>
                </a:solidFill>
                <a:effectLst/>
                <a:latin typeface="Century Gothic"/>
                <a:ea typeface="Calibri"/>
                <a:cs typeface="Times New Roman"/>
              </a:rPr>
              <a:t>İlgililik</a:t>
            </a:r>
            <a:endParaRPr lang="en-US" sz="1200" dirty="0">
              <a:effectLst/>
              <a:latin typeface="Century Gothic"/>
              <a:ea typeface="Calibri"/>
              <a:cs typeface="Times New Roman"/>
            </a:endParaRPr>
          </a:p>
        </p:txBody>
      </p:sp>
      <p:sp>
        <p:nvSpPr>
          <p:cNvPr id="22" name="Oval Callout 12"/>
          <p:cNvSpPr/>
          <p:nvPr/>
        </p:nvSpPr>
        <p:spPr>
          <a:xfrm>
            <a:off x="10249156" y="3789827"/>
            <a:ext cx="1500928" cy="1227182"/>
          </a:xfrm>
          <a:prstGeom prst="wedgeEllipseCallout">
            <a:avLst/>
          </a:prstGeom>
          <a:solidFill>
            <a:srgbClr val="FFB6F4"/>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tr-TR" sz="1200" b="1" dirty="0" smtClean="0">
                <a:solidFill>
                  <a:srgbClr val="000000"/>
                </a:solidFill>
                <a:effectLst/>
                <a:latin typeface="Century Gothic"/>
                <a:ea typeface="Calibri"/>
                <a:cs typeface="Times New Roman"/>
              </a:rPr>
              <a:t>Yeterlik</a:t>
            </a:r>
            <a:endParaRPr lang="en-US" sz="1200" dirty="0">
              <a:effectLst/>
              <a:latin typeface="Century Gothic"/>
              <a:ea typeface="Calibri"/>
              <a:cs typeface="Times New Roman"/>
            </a:endParaRPr>
          </a:p>
        </p:txBody>
      </p:sp>
      <p:cxnSp>
        <p:nvCxnSpPr>
          <p:cNvPr id="23" name="Düz Bağlayıcı 22"/>
          <p:cNvCxnSpPr/>
          <p:nvPr/>
        </p:nvCxnSpPr>
        <p:spPr>
          <a:xfrm flipV="1">
            <a:off x="5974080" y="1022773"/>
            <a:ext cx="0" cy="5835227"/>
          </a:xfrm>
          <a:prstGeom prst="line">
            <a:avLst/>
          </a:prstGeom>
        </p:spPr>
        <p:style>
          <a:lnRef idx="3">
            <a:schemeClr val="accent6"/>
          </a:lnRef>
          <a:fillRef idx="0">
            <a:schemeClr val="accent6"/>
          </a:fillRef>
          <a:effectRef idx="2">
            <a:schemeClr val="accent6"/>
          </a:effectRef>
          <a:fontRef idx="minor">
            <a:schemeClr val="tx1"/>
          </a:fontRef>
        </p:style>
      </p:cxnSp>
      <p:sp>
        <p:nvSpPr>
          <p:cNvPr id="24" name="Shape 223"/>
          <p:cNvSpPr txBox="1">
            <a:spLocks/>
          </p:cNvSpPr>
          <p:nvPr/>
        </p:nvSpPr>
        <p:spPr>
          <a:xfrm>
            <a:off x="5974080" y="280252"/>
            <a:ext cx="3465947" cy="463600"/>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Clr>
                <a:srgbClr val="751D70"/>
              </a:buClr>
              <a:buFont typeface="Arial" charset="0"/>
              <a:buNone/>
              <a:defRPr sz="2400" b="1" kern="1200">
                <a:solidFill>
                  <a:srgbClr val="751D70"/>
                </a:solidFill>
                <a:latin typeface="Century Gothic" charset="0"/>
                <a:ea typeface="Century Gothic" charset="0"/>
                <a:cs typeface="Century Gothic" charset="0"/>
              </a:defRPr>
            </a:lvl1pPr>
            <a:lvl2pPr marL="914400" indent="-457200" algn="l" defTabSz="914400" rtl="0" eaLnBrk="1" latinLnBrk="0" hangingPunct="1">
              <a:lnSpc>
                <a:spcPct val="90000"/>
              </a:lnSpc>
              <a:spcBef>
                <a:spcPts val="500"/>
              </a:spcBef>
              <a:buClr>
                <a:srgbClr val="751D70"/>
              </a:buClr>
              <a:buFont typeface="Arial" charset="0"/>
              <a:buChar char="•"/>
              <a:defRPr sz="2000" b="0" kern="1200">
                <a:solidFill>
                  <a:srgbClr val="07147A"/>
                </a:solidFill>
                <a:latin typeface="Century Gothic" charset="0"/>
                <a:ea typeface="Century Gothic" charset="0"/>
                <a:cs typeface="Century Gothic" charset="0"/>
              </a:defRPr>
            </a:lvl2pPr>
            <a:lvl3pPr marL="1371600" indent="-4572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3pPr>
            <a:lvl4pPr marL="17145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4pPr>
            <a:lvl5pPr marL="21717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tr-TR" dirty="0" smtClean="0"/>
              <a:t>Ne arayacaksınız?</a:t>
            </a:r>
            <a:endParaRPr lang="tr-TR" dirty="0"/>
          </a:p>
        </p:txBody>
      </p:sp>
    </p:spTree>
    <p:extLst>
      <p:ext uri="{BB962C8B-B14F-4D97-AF65-F5344CB8AC3E}">
        <p14:creationId xmlns:p14="http://schemas.microsoft.com/office/powerpoint/2010/main" val="2148199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3845" y="882287"/>
            <a:ext cx="9144000" cy="2387600"/>
          </a:xfrm>
        </p:spPr>
        <p:txBody>
          <a:bodyPr/>
          <a:lstStyle/>
          <a:p>
            <a:pPr>
              <a:lnSpc>
                <a:spcPct val="110000"/>
              </a:lnSpc>
            </a:pPr>
            <a:r>
              <a:rPr lang="en-US" sz="3600" dirty="0"/>
              <a:t>I have found partners. </a:t>
            </a:r>
            <a:br>
              <a:rPr lang="en-US" sz="3600" dirty="0"/>
            </a:br>
            <a:r>
              <a:rPr lang="en-US" sz="3600" dirty="0"/>
              <a:t>But is it enough?</a:t>
            </a:r>
          </a:p>
        </p:txBody>
      </p:sp>
      <p:sp>
        <p:nvSpPr>
          <p:cNvPr id="3" name="Shape 254"/>
          <p:cNvSpPr txBox="1">
            <a:spLocks/>
          </p:cNvSpPr>
          <p:nvPr/>
        </p:nvSpPr>
        <p:spPr>
          <a:xfrm>
            <a:off x="1583844" y="3427366"/>
            <a:ext cx="9144001" cy="2387601"/>
          </a:xfrm>
          <a:prstGeom prst="rect">
            <a:avLst/>
          </a:prstGeom>
        </p:spPr>
        <p:txBody>
          <a:bodyPr anchor="ctr"/>
          <a:lstStyle>
            <a:lvl1pPr algn="ctr" defTabSz="914400" rtl="0" eaLnBrk="1" latinLnBrk="0" hangingPunct="1">
              <a:lnSpc>
                <a:spcPct val="90000"/>
              </a:lnSpc>
              <a:spcBef>
                <a:spcPct val="0"/>
              </a:spcBef>
              <a:buNone/>
              <a:defRPr sz="3200" b="1" kern="1200" baseline="0">
                <a:solidFill>
                  <a:srgbClr val="07147A"/>
                </a:solidFill>
                <a:latin typeface="Century Gothic" charset="0"/>
                <a:ea typeface="Century Gothic" charset="0"/>
                <a:cs typeface="Century Gothic" charset="0"/>
              </a:defRPr>
            </a:lvl1pPr>
          </a:lstStyle>
          <a:p>
            <a:pPr>
              <a:lnSpc>
                <a:spcPct val="110000"/>
              </a:lnSpc>
              <a:defRPr sz="3600"/>
            </a:pPr>
            <a:r>
              <a:rPr lang="tr-TR" sz="3600" smtClean="0"/>
              <a:t>Ortaklarımı buldum. </a:t>
            </a:r>
          </a:p>
          <a:p>
            <a:pPr>
              <a:lnSpc>
                <a:spcPct val="110000"/>
              </a:lnSpc>
              <a:defRPr sz="3600"/>
            </a:pPr>
            <a:r>
              <a:rPr lang="tr-TR" sz="3600" smtClean="0"/>
              <a:t>Fakat bu yeterli mi?</a:t>
            </a:r>
            <a:br>
              <a:rPr lang="tr-TR" sz="3600" smtClean="0"/>
            </a:br>
            <a:endParaRPr lang="tr-TR" sz="3600" dirty="0"/>
          </a:p>
        </p:txBody>
      </p:sp>
    </p:spTree>
    <p:extLst>
      <p:ext uri="{BB962C8B-B14F-4D97-AF65-F5344CB8AC3E}">
        <p14:creationId xmlns:p14="http://schemas.microsoft.com/office/powerpoint/2010/main" val="3730007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Evaluate your partnership</a:t>
            </a:r>
          </a:p>
        </p:txBody>
      </p:sp>
      <p:graphicFrame>
        <p:nvGraphicFramePr>
          <p:cNvPr id="5" name="Diagram 4"/>
          <p:cNvGraphicFramePr/>
          <p:nvPr>
            <p:extLst>
              <p:ext uri="{D42A27DB-BD31-4B8C-83A1-F6EECF244321}">
                <p14:modId xmlns:p14="http://schemas.microsoft.com/office/powerpoint/2010/main" val="4007628162"/>
              </p:ext>
            </p:extLst>
          </p:nvPr>
        </p:nvGraphicFramePr>
        <p:xfrm>
          <a:off x="-220135" y="1242906"/>
          <a:ext cx="6346615" cy="5269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4"/>
          <p:cNvGraphicFramePr/>
          <p:nvPr>
            <p:extLst>
              <p:ext uri="{D42A27DB-BD31-4B8C-83A1-F6EECF244321}">
                <p14:modId xmlns:p14="http://schemas.microsoft.com/office/powerpoint/2010/main" val="1325226946"/>
              </p:ext>
            </p:extLst>
          </p:nvPr>
        </p:nvGraphicFramePr>
        <p:xfrm>
          <a:off x="5610701" y="1242906"/>
          <a:ext cx="6346615" cy="526965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Shape 257"/>
          <p:cNvSpPr txBox="1">
            <a:spLocks/>
          </p:cNvSpPr>
          <p:nvPr/>
        </p:nvSpPr>
        <p:spPr>
          <a:xfrm>
            <a:off x="5285581" y="311099"/>
            <a:ext cx="4108705" cy="484429"/>
          </a:xfrm>
          <a:prstGeom prst="rect">
            <a:avLst/>
          </a:prstGeom>
        </p:spPr>
        <p:txBody>
          <a:bodyPr vert="horz" lIns="91440" tIns="45720" rIns="91440" bIns="45720" rtlCol="0">
            <a:normAutofit/>
          </a:bodyPr>
          <a:lstStyle>
            <a:lvl1pPr marL="0" indent="0" algn="just" defTabSz="914400" rtl="0" eaLnBrk="1" latinLnBrk="0" hangingPunct="1">
              <a:lnSpc>
                <a:spcPct val="90000"/>
              </a:lnSpc>
              <a:spcBef>
                <a:spcPts val="1000"/>
              </a:spcBef>
              <a:buClr>
                <a:srgbClr val="751D70"/>
              </a:buClr>
              <a:buFont typeface="Arial" charset="0"/>
              <a:buNone/>
              <a:defRPr sz="2400" b="1" kern="1200">
                <a:solidFill>
                  <a:srgbClr val="751D70"/>
                </a:solidFill>
                <a:latin typeface="Century Gothic" charset="0"/>
                <a:ea typeface="Century Gothic" charset="0"/>
                <a:cs typeface="Century Gothic" charset="0"/>
              </a:defRPr>
            </a:lvl1pPr>
            <a:lvl2pPr marL="914400" indent="-457200" algn="l" defTabSz="914400" rtl="0" eaLnBrk="1" latinLnBrk="0" hangingPunct="1">
              <a:lnSpc>
                <a:spcPct val="90000"/>
              </a:lnSpc>
              <a:spcBef>
                <a:spcPts val="500"/>
              </a:spcBef>
              <a:buClr>
                <a:srgbClr val="751D70"/>
              </a:buClr>
              <a:buFont typeface="Arial" charset="0"/>
              <a:buChar char="•"/>
              <a:defRPr sz="2000" b="0" kern="1200">
                <a:solidFill>
                  <a:srgbClr val="07147A"/>
                </a:solidFill>
                <a:latin typeface="Century Gothic" charset="0"/>
                <a:ea typeface="Century Gothic" charset="0"/>
                <a:cs typeface="Century Gothic" charset="0"/>
              </a:defRPr>
            </a:lvl2pPr>
            <a:lvl3pPr marL="1371600" indent="-4572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3pPr>
            <a:lvl4pPr marL="17145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4pPr>
            <a:lvl5pPr marL="21717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tr-TR" smtClean="0"/>
              <a:t>Ortaklığınızı değerlendirin</a:t>
            </a:r>
            <a:endParaRPr lang="tr-TR" dirty="0"/>
          </a:p>
        </p:txBody>
      </p:sp>
      <p:cxnSp>
        <p:nvCxnSpPr>
          <p:cNvPr id="7" name="Düz Bağlayıcı 6"/>
          <p:cNvCxnSpPr/>
          <p:nvPr/>
        </p:nvCxnSpPr>
        <p:spPr>
          <a:xfrm flipV="1">
            <a:off x="5974080" y="1022773"/>
            <a:ext cx="0" cy="5835227"/>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17213777"/>
      </p:ext>
    </p:extLst>
  </p:cSld>
  <p:clrMapOvr>
    <a:masterClrMapping/>
  </p:clrMapOvr>
</p:sld>
</file>

<file path=ppt/theme/theme1.xml><?xml version="1.0" encoding="utf-8"?>
<a:theme xmlns:a="http://schemas.openxmlformats.org/drawingml/2006/main" name="Office Theme">
  <a:themeElements>
    <a:clrScheme name="TESIM COLOURS">
      <a:dk1>
        <a:srgbClr val="07147A"/>
      </a:dk1>
      <a:lt1>
        <a:srgbClr val="FFFFFF"/>
      </a:lt1>
      <a:dk2>
        <a:srgbClr val="751D70"/>
      </a:dk2>
      <a:lt2>
        <a:srgbClr val="FFFFFF"/>
      </a:lt2>
      <a:accent1>
        <a:srgbClr val="5B9BD5"/>
      </a:accent1>
      <a:accent2>
        <a:srgbClr val="5A1BAD"/>
      </a:accent2>
      <a:accent3>
        <a:srgbClr val="A5A5A5"/>
      </a:accent3>
      <a:accent4>
        <a:srgbClr val="9B66E0"/>
      </a:accent4>
      <a:accent5>
        <a:srgbClr val="4472C4"/>
      </a:accent5>
      <a:accent6>
        <a:srgbClr val="07147A"/>
      </a:accent6>
      <a:hlink>
        <a:srgbClr val="4755C6"/>
      </a:hlink>
      <a:folHlink>
        <a:srgbClr val="42103F"/>
      </a:folHlink>
    </a:clrScheme>
    <a:fontScheme name="Century Gothic-Palatino Linotyp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b"/>
      <a:lstStyle>
        <a:defPPr>
          <a:defRPr sz="3600" dirty="0" err="1" smtClean="0">
            <a:solidFill>
              <a:srgbClr val="07147A"/>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2554</TotalTime>
  <Words>1430</Words>
  <Application>Microsoft Office PowerPoint</Application>
  <PresentationFormat>Geniş ekran</PresentationFormat>
  <Paragraphs>211</Paragraphs>
  <Slides>15</Slides>
  <Notes>15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15</vt:i4>
      </vt:variant>
    </vt:vector>
  </HeadingPairs>
  <TitlesOfParts>
    <vt:vector size="22" baseType="lpstr">
      <vt:lpstr>Arial</vt:lpstr>
      <vt:lpstr>Calibri</vt:lpstr>
      <vt:lpstr>Century Gothic</vt:lpstr>
      <vt:lpstr>Palatino Linotype</vt:lpstr>
      <vt:lpstr>Times New Roman</vt:lpstr>
      <vt:lpstr>Wingdings</vt:lpstr>
      <vt:lpstr>Office Theme</vt:lpstr>
      <vt:lpstr>Being a lead partner (lead beneficiary) or a project partner (beneficiary)</vt:lpstr>
      <vt:lpstr>Why a partnership?</vt:lpstr>
      <vt:lpstr>PowerPoint Sunusu</vt:lpstr>
      <vt:lpstr>PowerPoint Sunusu</vt:lpstr>
      <vt:lpstr>OK, I need partners.  But where and how to find them?</vt:lpstr>
      <vt:lpstr>PowerPoint Sunusu</vt:lpstr>
      <vt:lpstr>PowerPoint Sunusu</vt:lpstr>
      <vt:lpstr>I have found partners.  But is it enough?</vt:lpstr>
      <vt:lpstr>PowerPoint Sunusu</vt:lpstr>
      <vt:lpstr>Working together</vt:lpstr>
      <vt:lpstr>PowerPoint Sunusu</vt:lpstr>
      <vt:lpstr>PowerPoint Sunusu</vt:lpstr>
      <vt:lpstr>PowerPoint Sunusu</vt:lpstr>
      <vt:lpstr>Specific requirements to the project partners</vt:lpstr>
      <vt:lpstr>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Aisling Walsh</dc:creator>
  <cp:lastModifiedBy>Semiha Ozturk</cp:lastModifiedBy>
  <cp:revision>104</cp:revision>
  <dcterms:created xsi:type="dcterms:W3CDTF">2016-05-03T14:42:57Z</dcterms:created>
  <dcterms:modified xsi:type="dcterms:W3CDTF">2016-09-28T11:44:35Z</dcterms:modified>
</cp:coreProperties>
</file>