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4" r:id="rId2"/>
    <p:sldId id="344" r:id="rId3"/>
    <p:sldId id="345" r:id="rId4"/>
    <p:sldId id="361" r:id="rId5"/>
    <p:sldId id="352" r:id="rId6"/>
    <p:sldId id="347" r:id="rId7"/>
    <p:sldId id="346" r:id="rId8"/>
    <p:sldId id="342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arine Leroy" initials="KL [7]" lastIdx="1" clrIdx="6"/>
  <p:cmAuthor id="1" name="Albert Sorrosal" initials="AS" lastIdx="27" clrIdx="0">
    <p:extLst/>
  </p:cmAuthor>
  <p:cmAuthor id="8" name="Anna Dorangricchia" initials="AD" lastIdx="3" clrIdx="7"/>
  <p:cmAuthor id="2" name="Iveta Puzo" initials="IP" lastIdx="0" clrIdx="1"/>
  <p:cmAuthor id="3" name="Karine Leroy" initials="KL" lastIdx="6" clrIdx="2">
    <p:extLst/>
  </p:cmAuthor>
  <p:cmAuthor id="4" name="Karine Leroy" initials="KL [2]" lastIdx="1" clrIdx="3">
    <p:extLst/>
  </p:cmAuthor>
  <p:cmAuthor id="5" name="Karine Leroy" initials="KL [3]" lastIdx="2" clrIdx="4">
    <p:extLst/>
  </p:cmAuthor>
  <p:cmAuthor id="6" name="Karine Leroy" initials="KL [8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6127"/>
    <a:srgbClr val="000000"/>
    <a:srgbClr val="751D70"/>
    <a:srgbClr val="829002"/>
    <a:srgbClr val="07147A"/>
    <a:srgbClr val="CB6C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 mitjà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88372" autoAdjust="0"/>
  </p:normalViewPr>
  <p:slideViewPr>
    <p:cSldViewPr snapToGrid="0" snapToObjects="1">
      <p:cViewPr varScale="1">
        <p:scale>
          <a:sx n="57" d="100"/>
          <a:sy n="57" d="100"/>
        </p:scale>
        <p:origin x="924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ED99D9-F0B3-4D53-9F2C-A20AC6012ACB}" type="doc">
      <dgm:prSet loTypeId="urn:microsoft.com/office/officeart/2005/8/layout/pyramid1" loCatId="pyramid" qsTypeId="urn:microsoft.com/office/officeart/2005/8/quickstyle/simple1" qsCatId="simple" csTypeId="urn:microsoft.com/office/officeart/2005/8/colors/colorful5" csCatId="colorful" phldr="1"/>
      <dgm:spPr/>
    </dgm:pt>
    <dgm:pt modelId="{DB1300D7-4A75-48BF-A35E-451CEDC12000}">
      <dgm:prSet phldrT="[Text]" custT="1"/>
      <dgm:spPr>
        <a:solidFill>
          <a:schemeClr val="tx1">
            <a:lumMod val="20000"/>
            <a:lumOff val="80000"/>
          </a:schemeClr>
        </a:solidFill>
      </dgm:spPr>
      <dgm:t>
        <a:bodyPr/>
        <a:lstStyle/>
        <a:p>
          <a:endParaRPr lang="en-US" sz="1600" noProof="0" dirty="0">
            <a:solidFill>
              <a:srgbClr val="07147A"/>
            </a:solidFill>
            <a:latin typeface="+mj-lt"/>
          </a:endParaRPr>
        </a:p>
        <a:p>
          <a:endParaRPr lang="en-US" sz="1600" noProof="0" dirty="0">
            <a:solidFill>
              <a:srgbClr val="07147A"/>
            </a:solidFill>
            <a:latin typeface="+mj-lt"/>
          </a:endParaRPr>
        </a:p>
        <a:p>
          <a:r>
            <a:rPr lang="en-US" sz="1800" b="1" noProof="0" dirty="0">
              <a:solidFill>
                <a:srgbClr val="07147A"/>
              </a:solidFill>
              <a:latin typeface="+mj-lt"/>
            </a:rPr>
            <a:t>Oversight</a:t>
          </a:r>
        </a:p>
      </dgm:t>
    </dgm:pt>
    <dgm:pt modelId="{7B4969C3-BB71-4083-9955-EFA7C725CE24}" type="parTrans" cxnId="{206BABB1-D81B-4C9D-BB2A-3C2D832DA112}">
      <dgm:prSet/>
      <dgm:spPr/>
      <dgm:t>
        <a:bodyPr/>
        <a:lstStyle/>
        <a:p>
          <a:endParaRPr lang="ca-ES"/>
        </a:p>
      </dgm:t>
    </dgm:pt>
    <dgm:pt modelId="{185660A7-7719-4BB5-8E12-7F029CCBC729}" type="sibTrans" cxnId="{206BABB1-D81B-4C9D-BB2A-3C2D832DA112}">
      <dgm:prSet/>
      <dgm:spPr/>
      <dgm:t>
        <a:bodyPr/>
        <a:lstStyle/>
        <a:p>
          <a:endParaRPr lang="ca-ES"/>
        </a:p>
      </dgm:t>
    </dgm:pt>
    <dgm:pt modelId="{247E25DB-FFC7-4CF1-88C6-80213F9C9D70}">
      <dgm:prSet phldrT="[Text]" custT="1"/>
      <dgm:spPr>
        <a:solidFill>
          <a:schemeClr val="tx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3200" b="1" noProof="0">
              <a:solidFill>
                <a:schemeClr val="bg1">
                  <a:lumMod val="95000"/>
                </a:schemeClr>
              </a:solidFill>
              <a:latin typeface="+mj-lt"/>
            </a:rPr>
            <a:t>Audit</a:t>
          </a:r>
          <a:endParaRPr lang="en-US" sz="3200" b="1" noProof="0" dirty="0">
            <a:solidFill>
              <a:schemeClr val="bg1">
                <a:lumMod val="95000"/>
              </a:schemeClr>
            </a:solidFill>
            <a:latin typeface="+mj-lt"/>
          </a:endParaRPr>
        </a:p>
      </dgm:t>
    </dgm:pt>
    <dgm:pt modelId="{F4D9BD6E-CA3B-49E8-8360-F40552E126C0}" type="parTrans" cxnId="{18C21D79-B2B8-49CC-B651-941EC97D66E3}">
      <dgm:prSet/>
      <dgm:spPr/>
      <dgm:t>
        <a:bodyPr/>
        <a:lstStyle/>
        <a:p>
          <a:endParaRPr lang="ca-ES"/>
        </a:p>
      </dgm:t>
    </dgm:pt>
    <dgm:pt modelId="{E20C53FC-B85B-475A-8E42-14EDB54511D0}" type="sibTrans" cxnId="{18C21D79-B2B8-49CC-B651-941EC97D66E3}">
      <dgm:prSet/>
      <dgm:spPr/>
      <dgm:t>
        <a:bodyPr/>
        <a:lstStyle/>
        <a:p>
          <a:endParaRPr lang="ca-ES"/>
        </a:p>
      </dgm:t>
    </dgm:pt>
    <dgm:pt modelId="{F2F30A1C-CA0C-44EE-B224-19990AEC2863}">
      <dgm:prSet phldrT="[Text]" custT="1"/>
      <dgm:spPr>
        <a:solidFill>
          <a:schemeClr val="tx1">
            <a:lumMod val="60000"/>
            <a:lumOff val="40000"/>
          </a:schemeClr>
        </a:solidFill>
      </dgm:spPr>
      <dgm:t>
        <a:bodyPr/>
        <a:lstStyle/>
        <a:p>
          <a:r>
            <a:rPr lang="en-US" sz="3200" b="1" noProof="0">
              <a:solidFill>
                <a:schemeClr val="bg1">
                  <a:lumMod val="95000"/>
                </a:schemeClr>
              </a:solidFill>
              <a:latin typeface="+mj-lt"/>
            </a:rPr>
            <a:t>Control</a:t>
          </a:r>
          <a:endParaRPr lang="en-US" sz="3200" noProof="0" dirty="0">
            <a:solidFill>
              <a:schemeClr val="bg1">
                <a:lumMod val="95000"/>
              </a:schemeClr>
            </a:solidFill>
            <a:latin typeface="+mj-lt"/>
          </a:endParaRPr>
        </a:p>
      </dgm:t>
    </dgm:pt>
    <dgm:pt modelId="{3B007D72-2720-4C67-81DF-4702F293C735}" type="parTrans" cxnId="{71CFC2C0-6CE0-45DB-920E-70126EBDBF44}">
      <dgm:prSet/>
      <dgm:spPr/>
      <dgm:t>
        <a:bodyPr/>
        <a:lstStyle/>
        <a:p>
          <a:endParaRPr lang="ca-ES"/>
        </a:p>
      </dgm:t>
    </dgm:pt>
    <dgm:pt modelId="{F6630EA3-30FD-4EF0-A19A-59E987228E6C}" type="sibTrans" cxnId="{71CFC2C0-6CE0-45DB-920E-70126EBDBF44}">
      <dgm:prSet/>
      <dgm:spPr/>
      <dgm:t>
        <a:bodyPr/>
        <a:lstStyle/>
        <a:p>
          <a:endParaRPr lang="ca-ES"/>
        </a:p>
      </dgm:t>
    </dgm:pt>
    <dgm:pt modelId="{45856527-80EC-450D-B2F7-8C2A1047A239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en-US" sz="3200" b="1" noProof="0">
              <a:solidFill>
                <a:schemeClr val="bg1">
                  <a:lumMod val="95000"/>
                </a:schemeClr>
              </a:solidFill>
              <a:latin typeface="+mj-lt"/>
            </a:rPr>
            <a:t>Management</a:t>
          </a:r>
          <a:endParaRPr lang="en-US" sz="3200" noProof="0" dirty="0">
            <a:solidFill>
              <a:schemeClr val="bg1">
                <a:lumMod val="95000"/>
              </a:schemeClr>
            </a:solidFill>
            <a:latin typeface="+mj-lt"/>
          </a:endParaRPr>
        </a:p>
      </dgm:t>
    </dgm:pt>
    <dgm:pt modelId="{BC982F6B-EDC9-4142-BE35-C994F8C1BF58}" type="parTrans" cxnId="{FC414650-F238-4075-9977-EBBAFCE5E938}">
      <dgm:prSet/>
      <dgm:spPr/>
      <dgm:t>
        <a:bodyPr/>
        <a:lstStyle/>
        <a:p>
          <a:endParaRPr lang="ca-ES"/>
        </a:p>
      </dgm:t>
    </dgm:pt>
    <dgm:pt modelId="{122E74D7-E6AE-4B35-87B1-3A0063B31FC1}" type="sibTrans" cxnId="{FC414650-F238-4075-9977-EBBAFCE5E938}">
      <dgm:prSet/>
      <dgm:spPr/>
      <dgm:t>
        <a:bodyPr/>
        <a:lstStyle/>
        <a:p>
          <a:endParaRPr lang="ca-ES"/>
        </a:p>
      </dgm:t>
    </dgm:pt>
    <dgm:pt modelId="{A2B8B44F-0FB5-49BD-AA11-CAE2F0374741}" type="pres">
      <dgm:prSet presAssocID="{64ED99D9-F0B3-4D53-9F2C-A20AC6012ACB}" presName="Name0" presStyleCnt="0">
        <dgm:presLayoutVars>
          <dgm:dir/>
          <dgm:animLvl val="lvl"/>
          <dgm:resizeHandles val="exact"/>
        </dgm:presLayoutVars>
      </dgm:prSet>
      <dgm:spPr/>
    </dgm:pt>
    <dgm:pt modelId="{BECB7B55-0823-4000-B784-7D692A7E3640}" type="pres">
      <dgm:prSet presAssocID="{DB1300D7-4A75-48BF-A35E-451CEDC12000}" presName="Name8" presStyleCnt="0"/>
      <dgm:spPr/>
    </dgm:pt>
    <dgm:pt modelId="{5058371E-D507-427A-8B70-80CB97A48844}" type="pres">
      <dgm:prSet presAssocID="{DB1300D7-4A75-48BF-A35E-451CEDC12000}" presName="level" presStyleLbl="node1" presStyleIdx="0" presStyleCnt="4">
        <dgm:presLayoutVars>
          <dgm:chMax val="1"/>
          <dgm:bulletEnabled val="1"/>
        </dgm:presLayoutVars>
      </dgm:prSet>
      <dgm:spPr/>
    </dgm:pt>
    <dgm:pt modelId="{D7C00107-7579-4809-AC70-D6CB533B5B1B}" type="pres">
      <dgm:prSet presAssocID="{DB1300D7-4A75-48BF-A35E-451CEDC1200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9F637AC-69DF-4B9F-8831-A93612ADF9A1}" type="pres">
      <dgm:prSet presAssocID="{247E25DB-FFC7-4CF1-88C6-80213F9C9D70}" presName="Name8" presStyleCnt="0"/>
      <dgm:spPr/>
    </dgm:pt>
    <dgm:pt modelId="{9096B31A-CFBF-421B-BAB3-713871E8AADA}" type="pres">
      <dgm:prSet presAssocID="{247E25DB-FFC7-4CF1-88C6-80213F9C9D70}" presName="level" presStyleLbl="node1" presStyleIdx="1" presStyleCnt="4">
        <dgm:presLayoutVars>
          <dgm:chMax val="1"/>
          <dgm:bulletEnabled val="1"/>
        </dgm:presLayoutVars>
      </dgm:prSet>
      <dgm:spPr/>
    </dgm:pt>
    <dgm:pt modelId="{4F2D29E5-3359-4048-9D3C-FEF5352527C4}" type="pres">
      <dgm:prSet presAssocID="{247E25DB-FFC7-4CF1-88C6-80213F9C9D7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6FC20B2-90D6-4660-A54A-D07F9C47A8C8}" type="pres">
      <dgm:prSet presAssocID="{F2F30A1C-CA0C-44EE-B224-19990AEC2863}" presName="Name8" presStyleCnt="0"/>
      <dgm:spPr/>
    </dgm:pt>
    <dgm:pt modelId="{DB9FF17E-DB71-4110-9A2B-B8E4C1C020EE}" type="pres">
      <dgm:prSet presAssocID="{F2F30A1C-CA0C-44EE-B224-19990AEC2863}" presName="level" presStyleLbl="node1" presStyleIdx="2" presStyleCnt="4">
        <dgm:presLayoutVars>
          <dgm:chMax val="1"/>
          <dgm:bulletEnabled val="1"/>
        </dgm:presLayoutVars>
      </dgm:prSet>
      <dgm:spPr/>
    </dgm:pt>
    <dgm:pt modelId="{EEA9BEDD-FBF4-442C-8B26-AD7E649F43C4}" type="pres">
      <dgm:prSet presAssocID="{F2F30A1C-CA0C-44EE-B224-19990AEC286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741BD2C-0AD7-4B62-8C9B-286C83AF2EF4}" type="pres">
      <dgm:prSet presAssocID="{45856527-80EC-450D-B2F7-8C2A1047A239}" presName="Name8" presStyleCnt="0"/>
      <dgm:spPr/>
    </dgm:pt>
    <dgm:pt modelId="{AE56862B-6619-498C-B450-4AFAE620C969}" type="pres">
      <dgm:prSet presAssocID="{45856527-80EC-450D-B2F7-8C2A1047A239}" presName="level" presStyleLbl="node1" presStyleIdx="3" presStyleCnt="4">
        <dgm:presLayoutVars>
          <dgm:chMax val="1"/>
          <dgm:bulletEnabled val="1"/>
        </dgm:presLayoutVars>
      </dgm:prSet>
      <dgm:spPr/>
    </dgm:pt>
    <dgm:pt modelId="{E320D63C-0B4F-4DFA-B4C7-0A826360716C}" type="pres">
      <dgm:prSet presAssocID="{45856527-80EC-450D-B2F7-8C2A1047A239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708F2E06-8C67-454E-8B47-E32D84A99C8B}" type="presOf" srcId="{DB1300D7-4A75-48BF-A35E-451CEDC12000}" destId="{D7C00107-7579-4809-AC70-D6CB533B5B1B}" srcOrd="1" destOrd="0" presId="urn:microsoft.com/office/officeart/2005/8/layout/pyramid1"/>
    <dgm:cxn modelId="{B4B9750E-2A6F-46B9-820D-76232D0F1B3F}" type="presOf" srcId="{247E25DB-FFC7-4CF1-88C6-80213F9C9D70}" destId="{4F2D29E5-3359-4048-9D3C-FEF5352527C4}" srcOrd="1" destOrd="0" presId="urn:microsoft.com/office/officeart/2005/8/layout/pyramid1"/>
    <dgm:cxn modelId="{FC414650-F238-4075-9977-EBBAFCE5E938}" srcId="{64ED99D9-F0B3-4D53-9F2C-A20AC6012ACB}" destId="{45856527-80EC-450D-B2F7-8C2A1047A239}" srcOrd="3" destOrd="0" parTransId="{BC982F6B-EDC9-4142-BE35-C994F8C1BF58}" sibTransId="{122E74D7-E6AE-4B35-87B1-3A0063B31FC1}"/>
    <dgm:cxn modelId="{18C21D79-B2B8-49CC-B651-941EC97D66E3}" srcId="{64ED99D9-F0B3-4D53-9F2C-A20AC6012ACB}" destId="{247E25DB-FFC7-4CF1-88C6-80213F9C9D70}" srcOrd="1" destOrd="0" parTransId="{F4D9BD6E-CA3B-49E8-8360-F40552E126C0}" sibTransId="{E20C53FC-B85B-475A-8E42-14EDB54511D0}"/>
    <dgm:cxn modelId="{2E25ADA4-B9EE-4D87-9C99-DA0723CC004C}" type="presOf" srcId="{F2F30A1C-CA0C-44EE-B224-19990AEC2863}" destId="{EEA9BEDD-FBF4-442C-8B26-AD7E649F43C4}" srcOrd="1" destOrd="0" presId="urn:microsoft.com/office/officeart/2005/8/layout/pyramid1"/>
    <dgm:cxn modelId="{206BABB1-D81B-4C9D-BB2A-3C2D832DA112}" srcId="{64ED99D9-F0B3-4D53-9F2C-A20AC6012ACB}" destId="{DB1300D7-4A75-48BF-A35E-451CEDC12000}" srcOrd="0" destOrd="0" parTransId="{7B4969C3-BB71-4083-9955-EFA7C725CE24}" sibTransId="{185660A7-7719-4BB5-8E12-7F029CCBC729}"/>
    <dgm:cxn modelId="{71CFC2C0-6CE0-45DB-920E-70126EBDBF44}" srcId="{64ED99D9-F0B3-4D53-9F2C-A20AC6012ACB}" destId="{F2F30A1C-CA0C-44EE-B224-19990AEC2863}" srcOrd="2" destOrd="0" parTransId="{3B007D72-2720-4C67-81DF-4702F293C735}" sibTransId="{F6630EA3-30FD-4EF0-A19A-59E987228E6C}"/>
    <dgm:cxn modelId="{62D64BC4-AAF9-4A04-8489-BFDA67852C78}" type="presOf" srcId="{DB1300D7-4A75-48BF-A35E-451CEDC12000}" destId="{5058371E-D507-427A-8B70-80CB97A48844}" srcOrd="0" destOrd="0" presId="urn:microsoft.com/office/officeart/2005/8/layout/pyramid1"/>
    <dgm:cxn modelId="{61C1C3CF-6F26-4AF3-B9CA-8EC47B617985}" type="presOf" srcId="{45856527-80EC-450D-B2F7-8C2A1047A239}" destId="{E320D63C-0B4F-4DFA-B4C7-0A826360716C}" srcOrd="1" destOrd="0" presId="urn:microsoft.com/office/officeart/2005/8/layout/pyramid1"/>
    <dgm:cxn modelId="{82CBDED0-8B3A-4B9A-B6C0-6EC94872D492}" type="presOf" srcId="{45856527-80EC-450D-B2F7-8C2A1047A239}" destId="{AE56862B-6619-498C-B450-4AFAE620C969}" srcOrd="0" destOrd="0" presId="urn:microsoft.com/office/officeart/2005/8/layout/pyramid1"/>
    <dgm:cxn modelId="{1C754CDE-D7B5-4F33-8620-CBC771F5AD06}" type="presOf" srcId="{247E25DB-FFC7-4CF1-88C6-80213F9C9D70}" destId="{9096B31A-CFBF-421B-BAB3-713871E8AADA}" srcOrd="0" destOrd="0" presId="urn:microsoft.com/office/officeart/2005/8/layout/pyramid1"/>
    <dgm:cxn modelId="{D5D567E0-BE2A-4F7D-A284-CC9DEDA9D0F1}" type="presOf" srcId="{64ED99D9-F0B3-4D53-9F2C-A20AC6012ACB}" destId="{A2B8B44F-0FB5-49BD-AA11-CAE2F0374741}" srcOrd="0" destOrd="0" presId="urn:microsoft.com/office/officeart/2005/8/layout/pyramid1"/>
    <dgm:cxn modelId="{B333D9E6-4C4F-4C98-9F0E-FC089A0A102D}" type="presOf" srcId="{F2F30A1C-CA0C-44EE-B224-19990AEC2863}" destId="{DB9FF17E-DB71-4110-9A2B-B8E4C1C020EE}" srcOrd="0" destOrd="0" presId="urn:microsoft.com/office/officeart/2005/8/layout/pyramid1"/>
    <dgm:cxn modelId="{D8A9CF63-FC8C-49A0-A795-E97D7D35CF07}" type="presParOf" srcId="{A2B8B44F-0FB5-49BD-AA11-CAE2F0374741}" destId="{BECB7B55-0823-4000-B784-7D692A7E3640}" srcOrd="0" destOrd="0" presId="urn:microsoft.com/office/officeart/2005/8/layout/pyramid1"/>
    <dgm:cxn modelId="{020B932E-D428-441F-B32E-0FB8FB32C3FD}" type="presParOf" srcId="{BECB7B55-0823-4000-B784-7D692A7E3640}" destId="{5058371E-D507-427A-8B70-80CB97A48844}" srcOrd="0" destOrd="0" presId="urn:microsoft.com/office/officeart/2005/8/layout/pyramid1"/>
    <dgm:cxn modelId="{32A25358-D8E9-47D1-A29C-A96ECB84B851}" type="presParOf" srcId="{BECB7B55-0823-4000-B784-7D692A7E3640}" destId="{D7C00107-7579-4809-AC70-D6CB533B5B1B}" srcOrd="1" destOrd="0" presId="urn:microsoft.com/office/officeart/2005/8/layout/pyramid1"/>
    <dgm:cxn modelId="{A82EC7F2-9D0B-46EF-81D6-01D3A0C0005D}" type="presParOf" srcId="{A2B8B44F-0FB5-49BD-AA11-CAE2F0374741}" destId="{C9F637AC-69DF-4B9F-8831-A93612ADF9A1}" srcOrd="1" destOrd="0" presId="urn:microsoft.com/office/officeart/2005/8/layout/pyramid1"/>
    <dgm:cxn modelId="{7376C798-D55E-432C-A2C1-D47447565D9C}" type="presParOf" srcId="{C9F637AC-69DF-4B9F-8831-A93612ADF9A1}" destId="{9096B31A-CFBF-421B-BAB3-713871E8AADA}" srcOrd="0" destOrd="0" presId="urn:microsoft.com/office/officeart/2005/8/layout/pyramid1"/>
    <dgm:cxn modelId="{2293DCB8-556E-4AD6-AFE9-C2F4268651BD}" type="presParOf" srcId="{C9F637AC-69DF-4B9F-8831-A93612ADF9A1}" destId="{4F2D29E5-3359-4048-9D3C-FEF5352527C4}" srcOrd="1" destOrd="0" presId="urn:microsoft.com/office/officeart/2005/8/layout/pyramid1"/>
    <dgm:cxn modelId="{FBABD1E9-35A2-489F-A40E-AB7EF120EB03}" type="presParOf" srcId="{A2B8B44F-0FB5-49BD-AA11-CAE2F0374741}" destId="{A6FC20B2-90D6-4660-A54A-D07F9C47A8C8}" srcOrd="2" destOrd="0" presId="urn:microsoft.com/office/officeart/2005/8/layout/pyramid1"/>
    <dgm:cxn modelId="{4CB0C814-20F8-4ECE-932B-4FEC85D030AC}" type="presParOf" srcId="{A6FC20B2-90D6-4660-A54A-D07F9C47A8C8}" destId="{DB9FF17E-DB71-4110-9A2B-B8E4C1C020EE}" srcOrd="0" destOrd="0" presId="urn:microsoft.com/office/officeart/2005/8/layout/pyramid1"/>
    <dgm:cxn modelId="{4D7693D3-3935-4133-907D-17851F2CC33B}" type="presParOf" srcId="{A6FC20B2-90D6-4660-A54A-D07F9C47A8C8}" destId="{EEA9BEDD-FBF4-442C-8B26-AD7E649F43C4}" srcOrd="1" destOrd="0" presId="urn:microsoft.com/office/officeart/2005/8/layout/pyramid1"/>
    <dgm:cxn modelId="{E0D61473-BBB3-4560-95F9-378B61CF99CC}" type="presParOf" srcId="{A2B8B44F-0FB5-49BD-AA11-CAE2F0374741}" destId="{2741BD2C-0AD7-4B62-8C9B-286C83AF2EF4}" srcOrd="3" destOrd="0" presId="urn:microsoft.com/office/officeart/2005/8/layout/pyramid1"/>
    <dgm:cxn modelId="{1E7B9EC4-F63A-49A4-A755-FBC252E7C519}" type="presParOf" srcId="{2741BD2C-0AD7-4B62-8C9B-286C83AF2EF4}" destId="{AE56862B-6619-498C-B450-4AFAE620C969}" srcOrd="0" destOrd="0" presId="urn:microsoft.com/office/officeart/2005/8/layout/pyramid1"/>
    <dgm:cxn modelId="{D9DD60AE-F306-4084-961B-1364BD299D8A}" type="presParOf" srcId="{2741BD2C-0AD7-4B62-8C9B-286C83AF2EF4}" destId="{E320D63C-0B4F-4DFA-B4C7-0A826360716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6D2827-B74A-453E-8D4C-766342174619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ca-ES"/>
        </a:p>
      </dgm:t>
    </dgm:pt>
    <dgm:pt modelId="{09403E8A-B375-46B1-8BBC-96DAB210034F}">
      <dgm:prSet phldrT="[Text]"/>
      <dgm:spPr/>
      <dgm:t>
        <a:bodyPr/>
        <a:lstStyle/>
        <a:p>
          <a:r>
            <a:rPr lang="en-US" b="1" noProof="0" dirty="0">
              <a:latin typeface="+mj-lt"/>
            </a:rPr>
            <a:t>PRAG is not compulsory anymore</a:t>
          </a:r>
        </a:p>
      </dgm:t>
    </dgm:pt>
    <dgm:pt modelId="{F9A7C063-EA15-4556-8C7C-189E7B5881FD}" type="parTrans" cxnId="{78ADBFB6-4E2B-4270-9D94-CB84BBE05D15}">
      <dgm:prSet/>
      <dgm:spPr/>
      <dgm:t>
        <a:bodyPr/>
        <a:lstStyle/>
        <a:p>
          <a:endParaRPr lang="ca-ES"/>
        </a:p>
      </dgm:t>
    </dgm:pt>
    <dgm:pt modelId="{0BE692F5-630C-4755-804C-9C870FD78DB9}" type="sibTrans" cxnId="{78ADBFB6-4E2B-4270-9D94-CB84BBE05D15}">
      <dgm:prSet/>
      <dgm:spPr/>
      <dgm:t>
        <a:bodyPr/>
        <a:lstStyle/>
        <a:p>
          <a:endParaRPr lang="ca-ES"/>
        </a:p>
      </dgm:t>
    </dgm:pt>
    <dgm:pt modelId="{4A5DA232-56D7-4769-A8A5-073C47C3263F}">
      <dgm:prSet phldrT="[Text]"/>
      <dgm:spPr/>
      <dgm:t>
        <a:bodyPr/>
        <a:lstStyle/>
        <a:p>
          <a:r>
            <a:rPr lang="en-US" noProof="0" dirty="0">
              <a:latin typeface="+mj-lt"/>
            </a:rPr>
            <a:t>Current annex VII of GC of grant contract will not be used</a:t>
          </a:r>
        </a:p>
      </dgm:t>
    </dgm:pt>
    <dgm:pt modelId="{9CF50CC8-6981-4A95-95AF-EBD1483C8A35}" type="parTrans" cxnId="{9DFF1268-D5F7-49B1-B6DF-454B4A8DA6ED}">
      <dgm:prSet/>
      <dgm:spPr/>
      <dgm:t>
        <a:bodyPr/>
        <a:lstStyle/>
        <a:p>
          <a:endParaRPr lang="ca-ES"/>
        </a:p>
      </dgm:t>
    </dgm:pt>
    <dgm:pt modelId="{015A993E-D53A-454D-A3E6-E80C29340592}" type="sibTrans" cxnId="{9DFF1268-D5F7-49B1-B6DF-454B4A8DA6ED}">
      <dgm:prSet/>
      <dgm:spPr/>
      <dgm:t>
        <a:bodyPr/>
        <a:lstStyle/>
        <a:p>
          <a:endParaRPr lang="ca-ES"/>
        </a:p>
      </dgm:t>
    </dgm:pt>
    <dgm:pt modelId="{F4D141C3-8B40-46F2-99FC-A089CB36B7D4}">
      <dgm:prSet phldrT="[Text]"/>
      <dgm:spPr/>
      <dgm:t>
        <a:bodyPr/>
        <a:lstStyle/>
        <a:p>
          <a:r>
            <a:rPr lang="en-US" noProof="0" dirty="0">
              <a:latin typeface="+mj-lt"/>
            </a:rPr>
            <a:t>Each programme will decide its own procedures</a:t>
          </a:r>
        </a:p>
      </dgm:t>
    </dgm:pt>
    <dgm:pt modelId="{2961F64B-F500-47E8-8F04-5DF2D1F28DBB}" type="parTrans" cxnId="{CEF01D17-DEA8-4F4E-9F2D-81A636D4BFFA}">
      <dgm:prSet/>
      <dgm:spPr/>
      <dgm:t>
        <a:bodyPr/>
        <a:lstStyle/>
        <a:p>
          <a:endParaRPr lang="ca-ES"/>
        </a:p>
      </dgm:t>
    </dgm:pt>
    <dgm:pt modelId="{CE940676-DF68-47FD-80F3-E956899BB525}" type="sibTrans" cxnId="{CEF01D17-DEA8-4F4E-9F2D-81A636D4BFFA}">
      <dgm:prSet/>
      <dgm:spPr/>
      <dgm:t>
        <a:bodyPr/>
        <a:lstStyle/>
        <a:p>
          <a:endParaRPr lang="ca-ES"/>
        </a:p>
      </dgm:t>
    </dgm:pt>
    <dgm:pt modelId="{2AC59DA9-40DC-4B1E-8D1B-DFE346A88134}">
      <dgm:prSet phldrT="[Text]"/>
      <dgm:spPr/>
      <dgm:t>
        <a:bodyPr/>
        <a:lstStyle/>
        <a:p>
          <a:r>
            <a:rPr lang="en-US" b="1" noProof="0" dirty="0">
              <a:latin typeface="+mj-lt"/>
            </a:rPr>
            <a:t>Participating countries have a key role</a:t>
          </a:r>
        </a:p>
      </dgm:t>
    </dgm:pt>
    <dgm:pt modelId="{9DFD6746-B942-46B5-BECB-6B7960132AC6}" type="parTrans" cxnId="{C9575F42-179A-4DF4-8330-FFE9450DBEC1}">
      <dgm:prSet/>
      <dgm:spPr/>
      <dgm:t>
        <a:bodyPr/>
        <a:lstStyle/>
        <a:p>
          <a:endParaRPr lang="ca-ES"/>
        </a:p>
      </dgm:t>
    </dgm:pt>
    <dgm:pt modelId="{306023DB-DBD1-4F41-8E98-4BCA5FD3F8A3}" type="sibTrans" cxnId="{C9575F42-179A-4DF4-8330-FFE9450DBEC1}">
      <dgm:prSet/>
      <dgm:spPr/>
      <dgm:t>
        <a:bodyPr/>
        <a:lstStyle/>
        <a:p>
          <a:endParaRPr lang="ca-ES"/>
        </a:p>
      </dgm:t>
    </dgm:pt>
    <dgm:pt modelId="{C195D7DD-7E0E-4AF2-B459-763C6983406D}">
      <dgm:prSet phldrT="[Text]"/>
      <dgm:spPr/>
      <dgm:t>
        <a:bodyPr/>
        <a:lstStyle/>
        <a:p>
          <a:r>
            <a:rPr lang="en-US" noProof="0" dirty="0">
              <a:latin typeface="+mj-lt"/>
            </a:rPr>
            <a:t>Ensuring the compliance of auditors with requirements of article 32</a:t>
          </a:r>
        </a:p>
      </dgm:t>
    </dgm:pt>
    <dgm:pt modelId="{2C60089D-C5FF-478C-8101-AEE14D45E53F}" type="parTrans" cxnId="{1504B700-CABC-4ABF-9537-C2C127146BA1}">
      <dgm:prSet/>
      <dgm:spPr/>
      <dgm:t>
        <a:bodyPr/>
        <a:lstStyle/>
        <a:p>
          <a:endParaRPr lang="ca-ES"/>
        </a:p>
      </dgm:t>
    </dgm:pt>
    <dgm:pt modelId="{7E9D69DB-9B2B-4A48-92D5-9EAEE88C38B5}" type="sibTrans" cxnId="{1504B700-CABC-4ABF-9537-C2C127146BA1}">
      <dgm:prSet/>
      <dgm:spPr/>
      <dgm:t>
        <a:bodyPr/>
        <a:lstStyle/>
        <a:p>
          <a:endParaRPr lang="ca-ES"/>
        </a:p>
      </dgm:t>
    </dgm:pt>
    <dgm:pt modelId="{114F56C1-8DFE-40A2-B123-F591BDB1126E}">
      <dgm:prSet phldrT="[Text]"/>
      <dgm:spPr/>
      <dgm:t>
        <a:bodyPr/>
        <a:lstStyle/>
        <a:p>
          <a:r>
            <a:rPr lang="en-US" noProof="0" dirty="0">
              <a:latin typeface="+mj-lt"/>
            </a:rPr>
            <a:t>Ensuring adequate quality of the Expenditure Verification Reports</a:t>
          </a:r>
        </a:p>
      </dgm:t>
    </dgm:pt>
    <dgm:pt modelId="{A769F744-A1ED-40C7-B4A1-0BD752BDAD7E}" type="parTrans" cxnId="{12716AB2-3021-49C2-B4B6-A11DC5A433B0}">
      <dgm:prSet/>
      <dgm:spPr/>
      <dgm:t>
        <a:bodyPr/>
        <a:lstStyle/>
        <a:p>
          <a:endParaRPr lang="ca-ES"/>
        </a:p>
      </dgm:t>
    </dgm:pt>
    <dgm:pt modelId="{07D6D4EA-3A00-4D16-8E86-ED8B072B28B2}" type="sibTrans" cxnId="{12716AB2-3021-49C2-B4B6-A11DC5A433B0}">
      <dgm:prSet/>
      <dgm:spPr/>
      <dgm:t>
        <a:bodyPr/>
        <a:lstStyle/>
        <a:p>
          <a:endParaRPr lang="ca-ES"/>
        </a:p>
      </dgm:t>
    </dgm:pt>
    <dgm:pt modelId="{C5DD6368-55C4-4140-B1E5-10EC1821731D}" type="pres">
      <dgm:prSet presAssocID="{D26D2827-B74A-453E-8D4C-766342174619}" presName="Name0" presStyleCnt="0">
        <dgm:presLayoutVars>
          <dgm:dir/>
          <dgm:animLvl val="lvl"/>
          <dgm:resizeHandles val="exact"/>
        </dgm:presLayoutVars>
      </dgm:prSet>
      <dgm:spPr/>
    </dgm:pt>
    <dgm:pt modelId="{B9FF251B-1091-426E-B3CF-32800607C580}" type="pres">
      <dgm:prSet presAssocID="{09403E8A-B375-46B1-8BBC-96DAB210034F}" presName="composite" presStyleCnt="0"/>
      <dgm:spPr/>
    </dgm:pt>
    <dgm:pt modelId="{8D80B970-6723-4311-93B3-9805BA61C481}" type="pres">
      <dgm:prSet presAssocID="{09403E8A-B375-46B1-8BBC-96DAB210034F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F9CA17B0-B4CA-4F6A-BBDE-623ED653598F}" type="pres">
      <dgm:prSet presAssocID="{09403E8A-B375-46B1-8BBC-96DAB210034F}" presName="desTx" presStyleLbl="alignAccFollowNode1" presStyleIdx="0" presStyleCnt="2">
        <dgm:presLayoutVars>
          <dgm:bulletEnabled val="1"/>
        </dgm:presLayoutVars>
      </dgm:prSet>
      <dgm:spPr/>
    </dgm:pt>
    <dgm:pt modelId="{5B164EF9-89BB-4CFE-82EF-6DAA9ADBEE15}" type="pres">
      <dgm:prSet presAssocID="{0BE692F5-630C-4755-804C-9C870FD78DB9}" presName="space" presStyleCnt="0"/>
      <dgm:spPr/>
    </dgm:pt>
    <dgm:pt modelId="{656FC055-DB75-4F20-AE71-943F76049E73}" type="pres">
      <dgm:prSet presAssocID="{2AC59DA9-40DC-4B1E-8D1B-DFE346A88134}" presName="composite" presStyleCnt="0"/>
      <dgm:spPr/>
    </dgm:pt>
    <dgm:pt modelId="{B09EEA81-0F03-4F03-B231-BE17B3527C70}" type="pres">
      <dgm:prSet presAssocID="{2AC59DA9-40DC-4B1E-8D1B-DFE346A88134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660B72EE-7331-463B-9AC4-A1A27288C376}" type="pres">
      <dgm:prSet presAssocID="{2AC59DA9-40DC-4B1E-8D1B-DFE346A88134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1504B700-CABC-4ABF-9537-C2C127146BA1}" srcId="{2AC59DA9-40DC-4B1E-8D1B-DFE346A88134}" destId="{C195D7DD-7E0E-4AF2-B459-763C6983406D}" srcOrd="0" destOrd="0" parTransId="{2C60089D-C5FF-478C-8101-AEE14D45E53F}" sibTransId="{7E9D69DB-9B2B-4A48-92D5-9EAEE88C38B5}"/>
    <dgm:cxn modelId="{CEF01D17-DEA8-4F4E-9F2D-81A636D4BFFA}" srcId="{09403E8A-B375-46B1-8BBC-96DAB210034F}" destId="{F4D141C3-8B40-46F2-99FC-A089CB36B7D4}" srcOrd="1" destOrd="0" parTransId="{2961F64B-F500-47E8-8F04-5DF2D1F28DBB}" sibTransId="{CE940676-DF68-47FD-80F3-E956899BB525}"/>
    <dgm:cxn modelId="{C9575F42-179A-4DF4-8330-FFE9450DBEC1}" srcId="{D26D2827-B74A-453E-8D4C-766342174619}" destId="{2AC59DA9-40DC-4B1E-8D1B-DFE346A88134}" srcOrd="1" destOrd="0" parTransId="{9DFD6746-B942-46B5-BECB-6B7960132AC6}" sibTransId="{306023DB-DBD1-4F41-8E98-4BCA5FD3F8A3}"/>
    <dgm:cxn modelId="{9DFF1268-D5F7-49B1-B6DF-454B4A8DA6ED}" srcId="{09403E8A-B375-46B1-8BBC-96DAB210034F}" destId="{4A5DA232-56D7-4769-A8A5-073C47C3263F}" srcOrd="0" destOrd="0" parTransId="{9CF50CC8-6981-4A95-95AF-EBD1483C8A35}" sibTransId="{015A993E-D53A-454D-A3E6-E80C29340592}"/>
    <dgm:cxn modelId="{3EB1D368-E17F-4CC8-A131-7C82D7798E56}" type="presOf" srcId="{114F56C1-8DFE-40A2-B123-F591BDB1126E}" destId="{660B72EE-7331-463B-9AC4-A1A27288C376}" srcOrd="0" destOrd="1" presId="urn:microsoft.com/office/officeart/2005/8/layout/hList1"/>
    <dgm:cxn modelId="{613E0A56-876F-4CB3-BD3E-3531B9E2809F}" type="presOf" srcId="{2AC59DA9-40DC-4B1E-8D1B-DFE346A88134}" destId="{B09EEA81-0F03-4F03-B231-BE17B3527C70}" srcOrd="0" destOrd="0" presId="urn:microsoft.com/office/officeart/2005/8/layout/hList1"/>
    <dgm:cxn modelId="{F53FDD93-EA1A-400B-9CD8-56A6AC0E302C}" type="presOf" srcId="{09403E8A-B375-46B1-8BBC-96DAB210034F}" destId="{8D80B970-6723-4311-93B3-9805BA61C481}" srcOrd="0" destOrd="0" presId="urn:microsoft.com/office/officeart/2005/8/layout/hList1"/>
    <dgm:cxn modelId="{175C3E9C-5B16-4D06-BFC3-CE64F7178C11}" type="presOf" srcId="{D26D2827-B74A-453E-8D4C-766342174619}" destId="{C5DD6368-55C4-4140-B1E5-10EC1821731D}" srcOrd="0" destOrd="0" presId="urn:microsoft.com/office/officeart/2005/8/layout/hList1"/>
    <dgm:cxn modelId="{EA5B21A7-3A46-43B3-8B1D-F673BF0A28D1}" type="presOf" srcId="{4A5DA232-56D7-4769-A8A5-073C47C3263F}" destId="{F9CA17B0-B4CA-4F6A-BBDE-623ED653598F}" srcOrd="0" destOrd="0" presId="urn:microsoft.com/office/officeart/2005/8/layout/hList1"/>
    <dgm:cxn modelId="{12716AB2-3021-49C2-B4B6-A11DC5A433B0}" srcId="{2AC59DA9-40DC-4B1E-8D1B-DFE346A88134}" destId="{114F56C1-8DFE-40A2-B123-F591BDB1126E}" srcOrd="1" destOrd="0" parTransId="{A769F744-A1ED-40C7-B4A1-0BD752BDAD7E}" sibTransId="{07D6D4EA-3A00-4D16-8E86-ED8B072B28B2}"/>
    <dgm:cxn modelId="{78ADBFB6-4E2B-4270-9D94-CB84BBE05D15}" srcId="{D26D2827-B74A-453E-8D4C-766342174619}" destId="{09403E8A-B375-46B1-8BBC-96DAB210034F}" srcOrd="0" destOrd="0" parTransId="{F9A7C063-EA15-4556-8C7C-189E7B5881FD}" sibTransId="{0BE692F5-630C-4755-804C-9C870FD78DB9}"/>
    <dgm:cxn modelId="{2DF8D7C1-7866-4CFC-9DAC-407F56A3E0E9}" type="presOf" srcId="{F4D141C3-8B40-46F2-99FC-A089CB36B7D4}" destId="{F9CA17B0-B4CA-4F6A-BBDE-623ED653598F}" srcOrd="0" destOrd="1" presId="urn:microsoft.com/office/officeart/2005/8/layout/hList1"/>
    <dgm:cxn modelId="{24E210C9-7647-4BF5-B68A-732872FCDB3B}" type="presOf" srcId="{C195D7DD-7E0E-4AF2-B459-763C6983406D}" destId="{660B72EE-7331-463B-9AC4-A1A27288C376}" srcOrd="0" destOrd="0" presId="urn:microsoft.com/office/officeart/2005/8/layout/hList1"/>
    <dgm:cxn modelId="{7B7BB97A-4885-4E89-A7EB-EA12A97D4B04}" type="presParOf" srcId="{C5DD6368-55C4-4140-B1E5-10EC1821731D}" destId="{B9FF251B-1091-426E-B3CF-32800607C580}" srcOrd="0" destOrd="0" presId="urn:microsoft.com/office/officeart/2005/8/layout/hList1"/>
    <dgm:cxn modelId="{98AA0E04-E3B8-46DF-9008-CA91AAD73798}" type="presParOf" srcId="{B9FF251B-1091-426E-B3CF-32800607C580}" destId="{8D80B970-6723-4311-93B3-9805BA61C481}" srcOrd="0" destOrd="0" presId="urn:microsoft.com/office/officeart/2005/8/layout/hList1"/>
    <dgm:cxn modelId="{22F5B3F2-9640-443B-B8A6-0C84FBD78E25}" type="presParOf" srcId="{B9FF251B-1091-426E-B3CF-32800607C580}" destId="{F9CA17B0-B4CA-4F6A-BBDE-623ED653598F}" srcOrd="1" destOrd="0" presId="urn:microsoft.com/office/officeart/2005/8/layout/hList1"/>
    <dgm:cxn modelId="{DDB7B494-0FFC-49BA-819A-0821BC53954B}" type="presParOf" srcId="{C5DD6368-55C4-4140-B1E5-10EC1821731D}" destId="{5B164EF9-89BB-4CFE-82EF-6DAA9ADBEE15}" srcOrd="1" destOrd="0" presId="urn:microsoft.com/office/officeart/2005/8/layout/hList1"/>
    <dgm:cxn modelId="{A6CB6C7C-6AAE-4244-BEAE-507CF203173C}" type="presParOf" srcId="{C5DD6368-55C4-4140-B1E5-10EC1821731D}" destId="{656FC055-DB75-4F20-AE71-943F76049E73}" srcOrd="2" destOrd="0" presId="urn:microsoft.com/office/officeart/2005/8/layout/hList1"/>
    <dgm:cxn modelId="{240BC6C4-648C-4B94-9388-4B1CF64FB08C}" type="presParOf" srcId="{656FC055-DB75-4F20-AE71-943F76049E73}" destId="{B09EEA81-0F03-4F03-B231-BE17B3527C70}" srcOrd="0" destOrd="0" presId="urn:microsoft.com/office/officeart/2005/8/layout/hList1"/>
    <dgm:cxn modelId="{B36F1CA5-06AD-4A43-BE1B-8E8BEAF10EAF}" type="presParOf" srcId="{656FC055-DB75-4F20-AE71-943F76049E73}" destId="{660B72EE-7331-463B-9AC4-A1A27288C37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91E83E-7620-4EBC-BF5B-5F65CE015F78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ca-ES"/>
        </a:p>
      </dgm:t>
    </dgm:pt>
    <dgm:pt modelId="{49535DCF-F022-4B80-9243-334B9F228EB2}">
      <dgm:prSet phldrT="[Text]"/>
      <dgm:spPr/>
      <dgm:t>
        <a:bodyPr/>
        <a:lstStyle/>
        <a:p>
          <a:r>
            <a:rPr lang="en-US" noProof="0" dirty="0">
              <a:latin typeface="+mj-lt"/>
            </a:rPr>
            <a:t>Public officers</a:t>
          </a:r>
        </a:p>
      </dgm:t>
    </dgm:pt>
    <dgm:pt modelId="{DE174374-7CA1-400E-B9B8-30F6629E6B1F}" type="parTrans" cxnId="{458AFEDA-7856-4241-9B22-129895A021EB}">
      <dgm:prSet/>
      <dgm:spPr/>
      <dgm:t>
        <a:bodyPr/>
        <a:lstStyle/>
        <a:p>
          <a:endParaRPr lang="ca-ES"/>
        </a:p>
      </dgm:t>
    </dgm:pt>
    <dgm:pt modelId="{31770FF2-28CC-4384-B40E-AF7AF5C40B55}" type="sibTrans" cxnId="{458AFEDA-7856-4241-9B22-129895A021EB}">
      <dgm:prSet/>
      <dgm:spPr/>
      <dgm:t>
        <a:bodyPr/>
        <a:lstStyle/>
        <a:p>
          <a:endParaRPr lang="ca-ES"/>
        </a:p>
      </dgm:t>
    </dgm:pt>
    <dgm:pt modelId="{30207627-0308-4F7C-9ABB-AA223F50CE6C}">
      <dgm:prSet phldrT="[Text]"/>
      <dgm:spPr/>
      <dgm:t>
        <a:bodyPr/>
        <a:lstStyle/>
        <a:p>
          <a:r>
            <a:rPr lang="en-US" noProof="0" dirty="0">
              <a:latin typeface="+mj-lt"/>
            </a:rPr>
            <a:t>Freedom of choice</a:t>
          </a:r>
        </a:p>
      </dgm:t>
    </dgm:pt>
    <dgm:pt modelId="{52C798C0-8529-4344-8389-9D87EB5FF904}" type="parTrans" cxnId="{56FB5188-17F6-4F32-866C-16946C1DD11D}">
      <dgm:prSet/>
      <dgm:spPr/>
      <dgm:t>
        <a:bodyPr/>
        <a:lstStyle/>
        <a:p>
          <a:endParaRPr lang="ca-ES"/>
        </a:p>
      </dgm:t>
    </dgm:pt>
    <dgm:pt modelId="{6C23B03C-EE28-4A2B-8567-C2E97DDC2AFB}" type="sibTrans" cxnId="{56FB5188-17F6-4F32-866C-16946C1DD11D}">
      <dgm:prSet/>
      <dgm:spPr/>
      <dgm:t>
        <a:bodyPr/>
        <a:lstStyle/>
        <a:p>
          <a:endParaRPr lang="ca-ES"/>
        </a:p>
      </dgm:t>
    </dgm:pt>
    <dgm:pt modelId="{4656AC79-496A-4DA3-A4A8-3C088A551E0A}">
      <dgm:prSet phldrT="[Text]"/>
      <dgm:spPr/>
      <dgm:t>
        <a:bodyPr/>
        <a:lstStyle/>
        <a:p>
          <a:r>
            <a:rPr lang="en-US" noProof="0" dirty="0">
              <a:latin typeface="+mj-lt"/>
            </a:rPr>
            <a:t>Short list</a:t>
          </a:r>
        </a:p>
      </dgm:t>
    </dgm:pt>
    <dgm:pt modelId="{FA0B0779-0AE5-4E3F-A62E-AC0356A82905}" type="parTrans" cxnId="{22F1E3F9-6A98-4C13-8594-C77870D65AC0}">
      <dgm:prSet/>
      <dgm:spPr/>
      <dgm:t>
        <a:bodyPr/>
        <a:lstStyle/>
        <a:p>
          <a:endParaRPr lang="ca-ES"/>
        </a:p>
      </dgm:t>
    </dgm:pt>
    <dgm:pt modelId="{4AE23BD9-B40C-4574-871C-92261A6D7A16}" type="sibTrans" cxnId="{22F1E3F9-6A98-4C13-8594-C77870D65AC0}">
      <dgm:prSet/>
      <dgm:spPr/>
      <dgm:t>
        <a:bodyPr/>
        <a:lstStyle/>
        <a:p>
          <a:endParaRPr lang="ca-ES"/>
        </a:p>
      </dgm:t>
    </dgm:pt>
    <dgm:pt modelId="{CD6519C2-2013-415E-B038-7E5BEFB821BB}">
      <dgm:prSet phldrT="[Text]"/>
      <dgm:spPr/>
      <dgm:t>
        <a:bodyPr/>
        <a:lstStyle/>
        <a:p>
          <a:r>
            <a:rPr lang="en-US" noProof="0" dirty="0">
              <a:latin typeface="+mj-lt"/>
            </a:rPr>
            <a:t>Long list</a:t>
          </a:r>
        </a:p>
      </dgm:t>
    </dgm:pt>
    <dgm:pt modelId="{F271A997-1D27-4567-B827-C379E8ECDF1E}" type="parTrans" cxnId="{8C8E0B7A-446F-4EC0-A921-EA8B9104E769}">
      <dgm:prSet/>
      <dgm:spPr/>
      <dgm:t>
        <a:bodyPr/>
        <a:lstStyle/>
        <a:p>
          <a:endParaRPr lang="ca-ES"/>
        </a:p>
      </dgm:t>
    </dgm:pt>
    <dgm:pt modelId="{AAE7105D-473C-4245-BF56-A35363A2B3DA}" type="sibTrans" cxnId="{8C8E0B7A-446F-4EC0-A921-EA8B9104E769}">
      <dgm:prSet/>
      <dgm:spPr/>
      <dgm:t>
        <a:bodyPr/>
        <a:lstStyle/>
        <a:p>
          <a:endParaRPr lang="ca-ES"/>
        </a:p>
      </dgm:t>
    </dgm:pt>
    <dgm:pt modelId="{F18A4611-74C7-4EA8-895D-04DC3C413836}" type="pres">
      <dgm:prSet presAssocID="{0B91E83E-7620-4EBC-BF5B-5F65CE015F78}" presName="diagram" presStyleCnt="0">
        <dgm:presLayoutVars>
          <dgm:dir/>
          <dgm:resizeHandles val="exact"/>
        </dgm:presLayoutVars>
      </dgm:prSet>
      <dgm:spPr/>
    </dgm:pt>
    <dgm:pt modelId="{1094C77C-37F5-420D-8EE3-454C70885834}" type="pres">
      <dgm:prSet presAssocID="{49535DCF-F022-4B80-9243-334B9F228EB2}" presName="node" presStyleLbl="node1" presStyleIdx="0" presStyleCnt="4">
        <dgm:presLayoutVars>
          <dgm:bulletEnabled val="1"/>
        </dgm:presLayoutVars>
      </dgm:prSet>
      <dgm:spPr/>
    </dgm:pt>
    <dgm:pt modelId="{3D2D6076-B817-4922-9A5A-93CBAB3A44AC}" type="pres">
      <dgm:prSet presAssocID="{31770FF2-28CC-4384-B40E-AF7AF5C40B55}" presName="sibTrans" presStyleCnt="0"/>
      <dgm:spPr/>
    </dgm:pt>
    <dgm:pt modelId="{279E8CA3-3CDF-4E1D-B6D2-A8F2E91BC0C7}" type="pres">
      <dgm:prSet presAssocID="{30207627-0308-4F7C-9ABB-AA223F50CE6C}" presName="node" presStyleLbl="node1" presStyleIdx="1" presStyleCnt="4">
        <dgm:presLayoutVars>
          <dgm:bulletEnabled val="1"/>
        </dgm:presLayoutVars>
      </dgm:prSet>
      <dgm:spPr/>
    </dgm:pt>
    <dgm:pt modelId="{BD0464F3-D801-43AE-A758-36FFA9645416}" type="pres">
      <dgm:prSet presAssocID="{6C23B03C-EE28-4A2B-8567-C2E97DDC2AFB}" presName="sibTrans" presStyleCnt="0"/>
      <dgm:spPr/>
    </dgm:pt>
    <dgm:pt modelId="{4DC37B13-9395-42CF-AA66-6F32DBAD9AF2}" type="pres">
      <dgm:prSet presAssocID="{4656AC79-496A-4DA3-A4A8-3C088A551E0A}" presName="node" presStyleLbl="node1" presStyleIdx="2" presStyleCnt="4">
        <dgm:presLayoutVars>
          <dgm:bulletEnabled val="1"/>
        </dgm:presLayoutVars>
      </dgm:prSet>
      <dgm:spPr/>
    </dgm:pt>
    <dgm:pt modelId="{8EA997E6-5E92-497E-B35D-DA40D7EBB345}" type="pres">
      <dgm:prSet presAssocID="{4AE23BD9-B40C-4574-871C-92261A6D7A16}" presName="sibTrans" presStyleCnt="0"/>
      <dgm:spPr/>
    </dgm:pt>
    <dgm:pt modelId="{6B42F0A6-E326-4DE1-BCB2-89611AFA5216}" type="pres">
      <dgm:prSet presAssocID="{CD6519C2-2013-415E-B038-7E5BEFB821BB}" presName="node" presStyleLbl="node1" presStyleIdx="3" presStyleCnt="4">
        <dgm:presLayoutVars>
          <dgm:bulletEnabled val="1"/>
        </dgm:presLayoutVars>
      </dgm:prSet>
      <dgm:spPr/>
    </dgm:pt>
  </dgm:ptLst>
  <dgm:cxnLst>
    <dgm:cxn modelId="{DFDA993D-B9CB-4E5C-9A7E-4B85D7BDABDD}" type="presOf" srcId="{30207627-0308-4F7C-9ABB-AA223F50CE6C}" destId="{279E8CA3-3CDF-4E1D-B6D2-A8F2E91BC0C7}" srcOrd="0" destOrd="0" presId="urn:microsoft.com/office/officeart/2005/8/layout/default"/>
    <dgm:cxn modelId="{CA521D48-6FB7-4251-9FB4-D532ED6B76D0}" type="presOf" srcId="{0B91E83E-7620-4EBC-BF5B-5F65CE015F78}" destId="{F18A4611-74C7-4EA8-895D-04DC3C413836}" srcOrd="0" destOrd="0" presId="urn:microsoft.com/office/officeart/2005/8/layout/default"/>
    <dgm:cxn modelId="{382C9F6A-88CF-4B2D-AD67-1C08BB3714DE}" type="presOf" srcId="{49535DCF-F022-4B80-9243-334B9F228EB2}" destId="{1094C77C-37F5-420D-8EE3-454C70885834}" srcOrd="0" destOrd="0" presId="urn:microsoft.com/office/officeart/2005/8/layout/default"/>
    <dgm:cxn modelId="{867A9773-ED4E-4A27-A845-3364A0AC6710}" type="presOf" srcId="{CD6519C2-2013-415E-B038-7E5BEFB821BB}" destId="{6B42F0A6-E326-4DE1-BCB2-89611AFA5216}" srcOrd="0" destOrd="0" presId="urn:microsoft.com/office/officeart/2005/8/layout/default"/>
    <dgm:cxn modelId="{539A9D79-2D96-4BBD-ADF1-F8BA903BDEAB}" type="presOf" srcId="{4656AC79-496A-4DA3-A4A8-3C088A551E0A}" destId="{4DC37B13-9395-42CF-AA66-6F32DBAD9AF2}" srcOrd="0" destOrd="0" presId="urn:microsoft.com/office/officeart/2005/8/layout/default"/>
    <dgm:cxn modelId="{8C8E0B7A-446F-4EC0-A921-EA8B9104E769}" srcId="{0B91E83E-7620-4EBC-BF5B-5F65CE015F78}" destId="{CD6519C2-2013-415E-B038-7E5BEFB821BB}" srcOrd="3" destOrd="0" parTransId="{F271A997-1D27-4567-B827-C379E8ECDF1E}" sibTransId="{AAE7105D-473C-4245-BF56-A35363A2B3DA}"/>
    <dgm:cxn modelId="{56FB5188-17F6-4F32-866C-16946C1DD11D}" srcId="{0B91E83E-7620-4EBC-BF5B-5F65CE015F78}" destId="{30207627-0308-4F7C-9ABB-AA223F50CE6C}" srcOrd="1" destOrd="0" parTransId="{52C798C0-8529-4344-8389-9D87EB5FF904}" sibTransId="{6C23B03C-EE28-4A2B-8567-C2E97DDC2AFB}"/>
    <dgm:cxn modelId="{458AFEDA-7856-4241-9B22-129895A021EB}" srcId="{0B91E83E-7620-4EBC-BF5B-5F65CE015F78}" destId="{49535DCF-F022-4B80-9243-334B9F228EB2}" srcOrd="0" destOrd="0" parTransId="{DE174374-7CA1-400E-B9B8-30F6629E6B1F}" sibTransId="{31770FF2-28CC-4384-B40E-AF7AF5C40B55}"/>
    <dgm:cxn modelId="{22F1E3F9-6A98-4C13-8594-C77870D65AC0}" srcId="{0B91E83E-7620-4EBC-BF5B-5F65CE015F78}" destId="{4656AC79-496A-4DA3-A4A8-3C088A551E0A}" srcOrd="2" destOrd="0" parTransId="{FA0B0779-0AE5-4E3F-A62E-AC0356A82905}" sibTransId="{4AE23BD9-B40C-4574-871C-92261A6D7A16}"/>
    <dgm:cxn modelId="{F0ED5A5D-EB90-40CA-B699-275D71F6C1BD}" type="presParOf" srcId="{F18A4611-74C7-4EA8-895D-04DC3C413836}" destId="{1094C77C-37F5-420D-8EE3-454C70885834}" srcOrd="0" destOrd="0" presId="urn:microsoft.com/office/officeart/2005/8/layout/default"/>
    <dgm:cxn modelId="{57881C5D-B994-4945-9025-D934A9FEE239}" type="presParOf" srcId="{F18A4611-74C7-4EA8-895D-04DC3C413836}" destId="{3D2D6076-B817-4922-9A5A-93CBAB3A44AC}" srcOrd="1" destOrd="0" presId="urn:microsoft.com/office/officeart/2005/8/layout/default"/>
    <dgm:cxn modelId="{5C6A0C10-F441-4702-AED3-10E3F5C8CC32}" type="presParOf" srcId="{F18A4611-74C7-4EA8-895D-04DC3C413836}" destId="{279E8CA3-3CDF-4E1D-B6D2-A8F2E91BC0C7}" srcOrd="2" destOrd="0" presId="urn:microsoft.com/office/officeart/2005/8/layout/default"/>
    <dgm:cxn modelId="{056E190E-C8D8-40FE-B712-5938625B8A45}" type="presParOf" srcId="{F18A4611-74C7-4EA8-895D-04DC3C413836}" destId="{BD0464F3-D801-43AE-A758-36FFA9645416}" srcOrd="3" destOrd="0" presId="urn:microsoft.com/office/officeart/2005/8/layout/default"/>
    <dgm:cxn modelId="{F779F50D-084E-4FEA-8505-DB4073AE549F}" type="presParOf" srcId="{F18A4611-74C7-4EA8-895D-04DC3C413836}" destId="{4DC37B13-9395-42CF-AA66-6F32DBAD9AF2}" srcOrd="4" destOrd="0" presId="urn:microsoft.com/office/officeart/2005/8/layout/default"/>
    <dgm:cxn modelId="{D659E2B6-0362-4CDB-AF67-CAE11B0BBFD1}" type="presParOf" srcId="{F18A4611-74C7-4EA8-895D-04DC3C413836}" destId="{8EA997E6-5E92-497E-B35D-DA40D7EBB345}" srcOrd="5" destOrd="0" presId="urn:microsoft.com/office/officeart/2005/8/layout/default"/>
    <dgm:cxn modelId="{DDA7027A-433E-4190-A34A-6E07336A33E2}" type="presParOf" srcId="{F18A4611-74C7-4EA8-895D-04DC3C413836}" destId="{6B42F0A6-E326-4DE1-BCB2-89611AFA521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58371E-D507-427A-8B70-80CB97A48844}">
      <dsp:nvSpPr>
        <dsp:cNvPr id="0" name=""/>
        <dsp:cNvSpPr/>
      </dsp:nvSpPr>
      <dsp:spPr>
        <a:xfrm>
          <a:off x="2533185" y="0"/>
          <a:ext cx="1688790" cy="1291554"/>
        </a:xfrm>
        <a:prstGeom prst="trapezoid">
          <a:avLst>
            <a:gd name="adj" fmla="val 65378"/>
          </a:avLst>
        </a:prstGeom>
        <a:solidFill>
          <a:schemeClr val="tx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noProof="0" dirty="0">
            <a:solidFill>
              <a:srgbClr val="07147A"/>
            </a:solidFill>
            <a:latin typeface="+mj-lt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noProof="0" dirty="0">
            <a:solidFill>
              <a:srgbClr val="07147A"/>
            </a:solidFill>
            <a:latin typeface="+mj-lt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noProof="0" dirty="0">
              <a:solidFill>
                <a:srgbClr val="07147A"/>
              </a:solidFill>
              <a:latin typeface="+mj-lt"/>
            </a:rPr>
            <a:t>Oversight</a:t>
          </a:r>
        </a:p>
      </dsp:txBody>
      <dsp:txXfrm>
        <a:off x="2533185" y="0"/>
        <a:ext cx="1688790" cy="1291554"/>
      </dsp:txXfrm>
    </dsp:sp>
    <dsp:sp modelId="{9096B31A-CFBF-421B-BAB3-713871E8AADA}">
      <dsp:nvSpPr>
        <dsp:cNvPr id="0" name=""/>
        <dsp:cNvSpPr/>
      </dsp:nvSpPr>
      <dsp:spPr>
        <a:xfrm>
          <a:off x="1688790" y="1291554"/>
          <a:ext cx="3377581" cy="1291554"/>
        </a:xfrm>
        <a:prstGeom prst="trapezoid">
          <a:avLst>
            <a:gd name="adj" fmla="val 65378"/>
          </a:avLst>
        </a:prstGeom>
        <a:solidFill>
          <a:schemeClr val="tx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3200" b="1" kern="1200" noProof="0">
              <a:solidFill>
                <a:schemeClr val="bg1">
                  <a:lumMod val="95000"/>
                </a:schemeClr>
              </a:solidFill>
              <a:latin typeface="+mj-lt"/>
            </a:rPr>
            <a:t>Audit</a:t>
          </a:r>
          <a:endParaRPr lang="en-US" sz="3200" b="1" kern="1200" noProof="0" dirty="0">
            <a:solidFill>
              <a:schemeClr val="bg1">
                <a:lumMod val="95000"/>
              </a:schemeClr>
            </a:solidFill>
            <a:latin typeface="+mj-lt"/>
          </a:endParaRPr>
        </a:p>
      </dsp:txBody>
      <dsp:txXfrm>
        <a:off x="2279867" y="1291554"/>
        <a:ext cx="2195427" cy="1291554"/>
      </dsp:txXfrm>
    </dsp:sp>
    <dsp:sp modelId="{DB9FF17E-DB71-4110-9A2B-B8E4C1C020EE}">
      <dsp:nvSpPr>
        <dsp:cNvPr id="0" name=""/>
        <dsp:cNvSpPr/>
      </dsp:nvSpPr>
      <dsp:spPr>
        <a:xfrm>
          <a:off x="844395" y="2583108"/>
          <a:ext cx="5066371" cy="1291554"/>
        </a:xfrm>
        <a:prstGeom prst="trapezoid">
          <a:avLst>
            <a:gd name="adj" fmla="val 65378"/>
          </a:avLst>
        </a:prstGeom>
        <a:solidFill>
          <a:schemeClr val="tx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noProof="0">
              <a:solidFill>
                <a:schemeClr val="bg1">
                  <a:lumMod val="95000"/>
                </a:schemeClr>
              </a:solidFill>
              <a:latin typeface="+mj-lt"/>
            </a:rPr>
            <a:t>Control</a:t>
          </a:r>
          <a:endParaRPr lang="en-US" sz="3200" kern="1200" noProof="0" dirty="0">
            <a:solidFill>
              <a:schemeClr val="bg1">
                <a:lumMod val="95000"/>
              </a:schemeClr>
            </a:solidFill>
            <a:latin typeface="+mj-lt"/>
          </a:endParaRPr>
        </a:p>
      </dsp:txBody>
      <dsp:txXfrm>
        <a:off x="1731010" y="2583108"/>
        <a:ext cx="3293141" cy="1291554"/>
      </dsp:txXfrm>
    </dsp:sp>
    <dsp:sp modelId="{AE56862B-6619-498C-B450-4AFAE620C969}">
      <dsp:nvSpPr>
        <dsp:cNvPr id="0" name=""/>
        <dsp:cNvSpPr/>
      </dsp:nvSpPr>
      <dsp:spPr>
        <a:xfrm>
          <a:off x="0" y="3874662"/>
          <a:ext cx="6755162" cy="1291554"/>
        </a:xfrm>
        <a:prstGeom prst="trapezoid">
          <a:avLst>
            <a:gd name="adj" fmla="val 65378"/>
          </a:avLst>
        </a:prstGeom>
        <a:solidFill>
          <a:schemeClr val="accent5">
            <a:hueOff val="886035"/>
            <a:satOff val="37138"/>
            <a:lumOff val="-2647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3200" b="1" kern="1200" noProof="0">
              <a:solidFill>
                <a:schemeClr val="bg1">
                  <a:lumMod val="95000"/>
                </a:schemeClr>
              </a:solidFill>
              <a:latin typeface="+mj-lt"/>
            </a:rPr>
            <a:t>Management</a:t>
          </a:r>
          <a:endParaRPr lang="en-US" sz="3200" kern="1200" noProof="0" dirty="0">
            <a:solidFill>
              <a:schemeClr val="bg1">
                <a:lumMod val="95000"/>
              </a:schemeClr>
            </a:solidFill>
            <a:latin typeface="+mj-lt"/>
          </a:endParaRPr>
        </a:p>
      </dsp:txBody>
      <dsp:txXfrm>
        <a:off x="1182153" y="3874662"/>
        <a:ext cx="4390855" cy="12915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80B970-6723-4311-93B3-9805BA61C481}">
      <dsp:nvSpPr>
        <dsp:cNvPr id="0" name=""/>
        <dsp:cNvSpPr/>
      </dsp:nvSpPr>
      <dsp:spPr>
        <a:xfrm>
          <a:off x="46" y="225860"/>
          <a:ext cx="4484566" cy="99989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noProof="0" dirty="0">
              <a:latin typeface="+mj-lt"/>
            </a:rPr>
            <a:t>PRAG is not compulsory anymore</a:t>
          </a:r>
        </a:p>
      </dsp:txBody>
      <dsp:txXfrm>
        <a:off x="46" y="225860"/>
        <a:ext cx="4484566" cy="999899"/>
      </dsp:txXfrm>
    </dsp:sp>
    <dsp:sp modelId="{F9CA17B0-B4CA-4F6A-BBDE-623ED653598F}">
      <dsp:nvSpPr>
        <dsp:cNvPr id="0" name=""/>
        <dsp:cNvSpPr/>
      </dsp:nvSpPr>
      <dsp:spPr>
        <a:xfrm>
          <a:off x="46" y="1225759"/>
          <a:ext cx="4484566" cy="3513514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018" tIns="144018" rIns="192024" bIns="216027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noProof="0" dirty="0">
              <a:latin typeface="+mj-lt"/>
            </a:rPr>
            <a:t>Current annex VII of GC of grant contract will not be used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noProof="0" dirty="0">
              <a:latin typeface="+mj-lt"/>
            </a:rPr>
            <a:t>Each programme will decide its own procedures</a:t>
          </a:r>
        </a:p>
      </dsp:txBody>
      <dsp:txXfrm>
        <a:off x="46" y="1225759"/>
        <a:ext cx="4484566" cy="3513514"/>
      </dsp:txXfrm>
    </dsp:sp>
    <dsp:sp modelId="{B09EEA81-0F03-4F03-B231-BE17B3527C70}">
      <dsp:nvSpPr>
        <dsp:cNvPr id="0" name=""/>
        <dsp:cNvSpPr/>
      </dsp:nvSpPr>
      <dsp:spPr>
        <a:xfrm>
          <a:off x="5112452" y="225860"/>
          <a:ext cx="4484566" cy="999899"/>
        </a:xfrm>
        <a:prstGeom prst="rect">
          <a:avLst/>
        </a:prstGeom>
        <a:solidFill>
          <a:schemeClr val="accent3">
            <a:hueOff val="15963944"/>
            <a:satOff val="66304"/>
            <a:lumOff val="-784"/>
            <a:alphaOff val="0"/>
          </a:schemeClr>
        </a:solidFill>
        <a:ln w="12700" cap="flat" cmpd="sng" algn="ctr">
          <a:solidFill>
            <a:schemeClr val="accent3">
              <a:hueOff val="15963944"/>
              <a:satOff val="66304"/>
              <a:lumOff val="-78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noProof="0" dirty="0">
              <a:latin typeface="+mj-lt"/>
            </a:rPr>
            <a:t>Participating countries have a key role</a:t>
          </a:r>
        </a:p>
      </dsp:txBody>
      <dsp:txXfrm>
        <a:off x="5112452" y="225860"/>
        <a:ext cx="4484566" cy="999899"/>
      </dsp:txXfrm>
    </dsp:sp>
    <dsp:sp modelId="{660B72EE-7331-463B-9AC4-A1A27288C376}">
      <dsp:nvSpPr>
        <dsp:cNvPr id="0" name=""/>
        <dsp:cNvSpPr/>
      </dsp:nvSpPr>
      <dsp:spPr>
        <a:xfrm>
          <a:off x="5112452" y="1225759"/>
          <a:ext cx="4484566" cy="3513514"/>
        </a:xfrm>
        <a:prstGeom prst="rect">
          <a:avLst/>
        </a:prstGeom>
        <a:solidFill>
          <a:schemeClr val="accent3">
            <a:tint val="40000"/>
            <a:alpha val="90000"/>
            <a:hueOff val="15620065"/>
            <a:satOff val="57588"/>
            <a:lumOff val="100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5620065"/>
              <a:satOff val="57588"/>
              <a:lumOff val="10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018" tIns="144018" rIns="192024" bIns="216027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noProof="0" dirty="0">
              <a:latin typeface="+mj-lt"/>
            </a:rPr>
            <a:t>Ensuring the compliance of auditors with requirements of article 32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noProof="0" dirty="0">
              <a:latin typeface="+mj-lt"/>
            </a:rPr>
            <a:t>Ensuring adequate quality of the Expenditure Verification Reports</a:t>
          </a:r>
        </a:p>
      </dsp:txBody>
      <dsp:txXfrm>
        <a:off x="5112452" y="1225759"/>
        <a:ext cx="4484566" cy="35135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94C77C-37F5-420D-8EE3-454C70885834}">
      <dsp:nvSpPr>
        <dsp:cNvPr id="0" name=""/>
        <dsp:cNvSpPr/>
      </dsp:nvSpPr>
      <dsp:spPr>
        <a:xfrm>
          <a:off x="6806" y="839"/>
          <a:ext cx="2818340" cy="169100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 noProof="0" dirty="0">
              <a:latin typeface="+mj-lt"/>
            </a:rPr>
            <a:t>Public officers</a:t>
          </a:r>
        </a:p>
      </dsp:txBody>
      <dsp:txXfrm>
        <a:off x="6806" y="839"/>
        <a:ext cx="2818340" cy="1691004"/>
      </dsp:txXfrm>
    </dsp:sp>
    <dsp:sp modelId="{279E8CA3-3CDF-4E1D-B6D2-A8F2E91BC0C7}">
      <dsp:nvSpPr>
        <dsp:cNvPr id="0" name=""/>
        <dsp:cNvSpPr/>
      </dsp:nvSpPr>
      <dsp:spPr>
        <a:xfrm>
          <a:off x="3106981" y="839"/>
          <a:ext cx="2818340" cy="1691004"/>
        </a:xfrm>
        <a:prstGeom prst="rect">
          <a:avLst/>
        </a:prstGeom>
        <a:solidFill>
          <a:schemeClr val="accent4">
            <a:hueOff val="-952551"/>
            <a:satOff val="-4757"/>
            <a:lumOff val="-40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 noProof="0" dirty="0">
              <a:latin typeface="+mj-lt"/>
            </a:rPr>
            <a:t>Freedom of choice</a:t>
          </a:r>
        </a:p>
      </dsp:txBody>
      <dsp:txXfrm>
        <a:off x="3106981" y="839"/>
        <a:ext cx="2818340" cy="1691004"/>
      </dsp:txXfrm>
    </dsp:sp>
    <dsp:sp modelId="{4DC37B13-9395-42CF-AA66-6F32DBAD9AF2}">
      <dsp:nvSpPr>
        <dsp:cNvPr id="0" name=""/>
        <dsp:cNvSpPr/>
      </dsp:nvSpPr>
      <dsp:spPr>
        <a:xfrm>
          <a:off x="6806" y="1973677"/>
          <a:ext cx="2818340" cy="1691004"/>
        </a:xfrm>
        <a:prstGeom prst="rect">
          <a:avLst/>
        </a:prstGeom>
        <a:solidFill>
          <a:schemeClr val="accent4">
            <a:hueOff val="-1905102"/>
            <a:satOff val="-9515"/>
            <a:lumOff val="-81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 noProof="0" dirty="0">
              <a:latin typeface="+mj-lt"/>
            </a:rPr>
            <a:t>Short list</a:t>
          </a:r>
        </a:p>
      </dsp:txBody>
      <dsp:txXfrm>
        <a:off x="6806" y="1973677"/>
        <a:ext cx="2818340" cy="1691004"/>
      </dsp:txXfrm>
    </dsp:sp>
    <dsp:sp modelId="{6B42F0A6-E326-4DE1-BCB2-89611AFA5216}">
      <dsp:nvSpPr>
        <dsp:cNvPr id="0" name=""/>
        <dsp:cNvSpPr/>
      </dsp:nvSpPr>
      <dsp:spPr>
        <a:xfrm>
          <a:off x="3106981" y="1973677"/>
          <a:ext cx="2818340" cy="1691004"/>
        </a:xfrm>
        <a:prstGeom prst="rect">
          <a:avLst/>
        </a:prstGeom>
        <a:solidFill>
          <a:schemeClr val="accent4">
            <a:hueOff val="-2857653"/>
            <a:satOff val="-14272"/>
            <a:lumOff val="-1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 noProof="0" dirty="0">
              <a:latin typeface="+mj-lt"/>
            </a:rPr>
            <a:t>Long list</a:t>
          </a:r>
        </a:p>
      </dsp:txBody>
      <dsp:txXfrm>
        <a:off x="3106981" y="1973677"/>
        <a:ext cx="2818340" cy="16910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D3EA7-D0CE-EB41-ABC6-0DB0AF78D1D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8E7AE-47F1-B047-81A4-F24A378C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0875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95BE5-1591-AD44-AE80-38ADA788D1CF}" type="datetimeFigureOut">
              <a:rPr lang="en-US" smtClean="0"/>
              <a:pPr/>
              <a:t>11/2/2018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620A6-3106-3D41-BF4A-81770CEB1E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663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262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40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064">
              <a:defRPr/>
            </a:pPr>
            <a:r>
              <a:rPr lang="fr-BE" b="1" dirty="0">
                <a:solidFill>
                  <a:srgbClr val="993366"/>
                </a:solidFill>
              </a:rPr>
              <a:t>NOTE N°1: </a:t>
            </a:r>
            <a:r>
              <a:rPr lang="fr-BE" b="0" dirty="0">
                <a:solidFill>
                  <a:srgbClr val="993366"/>
                </a:solidFill>
              </a:rPr>
              <a:t>TITLES OF SLIDES ARE WRITTEN USING</a:t>
            </a:r>
            <a:r>
              <a:rPr lang="fr-BE" b="0" baseline="0" dirty="0">
                <a:solidFill>
                  <a:srgbClr val="993366"/>
                </a:solidFill>
              </a:rPr>
              <a:t> CENTURY GOTHIC 24, TESIM PURPLE COLOUR, NOT IN CAPITALS. TEXT IS JUSTIFIED LEFT AND ALIGNED </a:t>
            </a:r>
            <a:r>
              <a:rPr lang="en-US" sz="1300" dirty="0">
                <a:solidFill>
                  <a:srgbClr val="993366"/>
                </a:solidFill>
                <a:latin typeface="Century Gothic" charset="0"/>
              </a:rPr>
              <a:t>WITH END OF LINE BELOW. </a:t>
            </a:r>
          </a:p>
          <a:p>
            <a:pPr defTabSz="966064">
              <a:defRPr/>
            </a:pPr>
            <a:r>
              <a:rPr lang="fr-BE" b="1" dirty="0">
                <a:solidFill>
                  <a:srgbClr val="07147A"/>
                </a:solidFill>
              </a:rPr>
              <a:t>NOTE N°2: </a:t>
            </a:r>
            <a:r>
              <a:rPr lang="fr-BE" sz="1300" dirty="0">
                <a:solidFill>
                  <a:srgbClr val="07147A"/>
                </a:solidFill>
                <a:latin typeface="Century Gothic" pitchFamily="34" charset="0"/>
              </a:rPr>
              <a:t>HEADINGS ARE WRITTEN IN CAPITALS IN BOLD TESIM BLUE, CENTURY GOTHIC 24. THEY ARE CENTRED  AND NOT UNDERLINED</a:t>
            </a:r>
            <a:endParaRPr lang="it-IT" b="0" dirty="0">
              <a:solidFill>
                <a:srgbClr val="07147A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24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912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422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689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239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11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744" y="1789882"/>
            <a:ext cx="6154044" cy="1726692"/>
          </a:xfrm>
          <a:prstGeom prst="rect">
            <a:avLst/>
          </a:prstGeom>
        </p:spPr>
        <p:txBody>
          <a:bodyPr anchor="b"/>
          <a:lstStyle>
            <a:lvl1pPr algn="l">
              <a:defRPr sz="3200" baseline="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7744" y="3733560"/>
            <a:ext cx="6154044" cy="791543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subtitle</a:t>
            </a:r>
            <a:r>
              <a:rPr lang="fi-FI" dirty="0"/>
              <a:t> </a:t>
            </a:r>
            <a:r>
              <a:rPr lang="fi-FI" dirty="0" err="1"/>
              <a:t>style</a:t>
            </a:r>
            <a:r>
              <a:rPr lang="fi-FI" dirty="0"/>
              <a:t>	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92267375"/>
              </p:ext>
            </p:extLst>
          </p:nvPr>
        </p:nvGraphicFramePr>
        <p:xfrm>
          <a:off x="0" y="5928494"/>
          <a:ext cx="1219200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fr-BE" sz="1400" b="0" dirty="0">
                          <a:latin typeface="Century Gothic" pitchFamily="34" charset="0"/>
                        </a:rPr>
                        <a:t> </a:t>
                      </a:r>
                      <a:r>
                        <a:rPr lang="en-US" sz="1400" b="0" noProof="0" dirty="0">
                          <a:latin typeface="Century Gothic" pitchFamily="34" charset="0"/>
                        </a:rPr>
                        <a:t>A project funded by the European Union</a:t>
                      </a:r>
                      <a:endParaRPr lang="en-US" sz="1400" b="0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Implemented by a consortium led by</a:t>
                      </a:r>
                      <a:endParaRPr lang="de-DE" sz="1400" b="0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6304855"/>
            <a:ext cx="871728" cy="481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6304855"/>
            <a:ext cx="713232" cy="4815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375174"/>
            <a:ext cx="2888706" cy="980991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/>
          </p:cNvPicPr>
          <p:nvPr userDrawn="1"/>
        </p:nvPicPr>
        <p:blipFill>
          <a:blip r:embed="rId5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553" y="2334471"/>
            <a:ext cx="5227447" cy="358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40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arrotondato 8"/>
          <p:cNvSpPr/>
          <p:nvPr userDrawn="1"/>
        </p:nvSpPr>
        <p:spPr>
          <a:xfrm>
            <a:off x="806605" y="6176981"/>
            <a:ext cx="10515600" cy="252000"/>
          </a:xfrm>
          <a:prstGeom prst="roundRect">
            <a:avLst/>
          </a:prstGeom>
          <a:solidFill>
            <a:srgbClr val="751D7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 dirty="0"/>
          </a:p>
        </p:txBody>
      </p:sp>
      <p:sp>
        <p:nvSpPr>
          <p:cNvPr id="9" name="Rettangolo arrotondato 9"/>
          <p:cNvSpPr/>
          <p:nvPr userDrawn="1"/>
        </p:nvSpPr>
        <p:spPr>
          <a:xfrm>
            <a:off x="806605" y="425753"/>
            <a:ext cx="10515600" cy="252000"/>
          </a:xfrm>
          <a:prstGeom prst="roundRect">
            <a:avLst/>
          </a:prstGeom>
          <a:solidFill>
            <a:srgbClr val="751D7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492405" y="2233567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3200" baseline="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pic>
        <p:nvPicPr>
          <p:cNvPr id="7" name="Picture 2" descr="C:\Users\Utente\Desktop\Lavoro\ENI CBC facility\02_Implementation phase\Activity H.1 - Dissemination and publicity\Visual identity\Tesim corporate\Tesim logotype regular\raster\Jpeg RGB\Tesim logo 5 color RGB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0117" y="4761153"/>
            <a:ext cx="792088" cy="1275841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/>
          </p:cNvPicPr>
          <p:nvPr userDrawn="1"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306" y="802888"/>
            <a:ext cx="7825899" cy="537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904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605" y="1627321"/>
            <a:ext cx="10515600" cy="3784399"/>
          </a:xfrm>
        </p:spPr>
        <p:txBody>
          <a:bodyPr/>
          <a:lstStyle>
            <a:lvl1pPr marL="0" indent="0" algn="ctr"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cxnSp>
        <p:nvCxnSpPr>
          <p:cNvPr id="13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22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4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 algn="just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552" y="4513171"/>
            <a:ext cx="2867448" cy="196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2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cxnSp>
        <p:nvCxnSpPr>
          <p:cNvPr id="9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 algn="just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7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14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cxnSp>
        <p:nvCxnSpPr>
          <p:cNvPr id="11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0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032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tente\Desktop\Map_Reduced_Big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495601" y="371790"/>
            <a:ext cx="8693380" cy="5499228"/>
          </a:xfrm>
          <a:prstGeom prst="rect">
            <a:avLst/>
          </a:prstGeom>
          <a:noFill/>
        </p:spPr>
      </p:pic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1607672" y="2235240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3200" baseline="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51058395"/>
              </p:ext>
            </p:extLst>
          </p:nvPr>
        </p:nvGraphicFramePr>
        <p:xfrm>
          <a:off x="0" y="5871018"/>
          <a:ext cx="1219200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fr-BE" sz="1400" b="0" dirty="0">
                          <a:latin typeface="Century Gothic" pitchFamily="34" charset="0"/>
                        </a:rPr>
                        <a:t> </a:t>
                      </a:r>
                      <a:r>
                        <a:rPr lang="en-US" sz="1400" b="0" noProof="0" dirty="0">
                          <a:latin typeface="Century Gothic" pitchFamily="34" charset="0"/>
                        </a:rPr>
                        <a:t>A project funded by the European Union</a:t>
                      </a:r>
                      <a:endParaRPr lang="en-US" sz="1400" b="0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Implemented by a consortium led by:</a:t>
                      </a:r>
                      <a:endParaRPr lang="de-DE" sz="1400" b="0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6276137"/>
            <a:ext cx="713232" cy="4815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672" y="6329965"/>
            <a:ext cx="871728" cy="48158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375174"/>
            <a:ext cx="2888706" cy="9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06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51308"/>
            <a:ext cx="3932237" cy="709047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1308"/>
            <a:ext cx="6172200" cy="3719594"/>
          </a:xfrm>
        </p:spPr>
        <p:txBody>
          <a:bodyPr/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460356"/>
            <a:ext cx="3932237" cy="3010546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cxnSp>
        <p:nvCxnSpPr>
          <p:cNvPr id="10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9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0471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751308"/>
            <a:ext cx="6172200" cy="37195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38200" y="1751308"/>
            <a:ext cx="3932237" cy="709047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460356"/>
            <a:ext cx="3932237" cy="3010546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cxnSp>
        <p:nvCxnSpPr>
          <p:cNvPr id="12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0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88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cxnSp>
        <p:nvCxnSpPr>
          <p:cNvPr id="6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5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324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2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61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51D70"/>
        </a:buClr>
        <a:buFont typeface="Arial" charset="0"/>
        <a:buChar char="•"/>
        <a:defRPr sz="2800" b="1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400" b="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3pPr>
      <a:lvl4pPr marL="17145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4pPr>
      <a:lvl5pPr marL="21717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Expenditure verification</a:t>
            </a: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75AE1222-EB64-4305-B91F-6F108A326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6247" y="223992"/>
            <a:ext cx="1943869" cy="1411749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B249D88-A094-4637-A0CF-E6B0B2FE7E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7744" y="3733560"/>
            <a:ext cx="7280470" cy="791543"/>
          </a:xfrm>
        </p:spPr>
        <p:txBody>
          <a:bodyPr>
            <a:normAutofit/>
          </a:bodyPr>
          <a:lstStyle/>
          <a:p>
            <a:r>
              <a:rPr lang="en-US" dirty="0"/>
              <a:t>Working meeting with NA and CCP 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Ankara, 1</a:t>
            </a:r>
            <a:r>
              <a:rPr lang="en-US" sz="1600" baseline="30000" dirty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&amp; 2</a:t>
            </a:r>
            <a:r>
              <a:rPr lang="en-US" sz="1600" baseline="30000" dirty="0">
                <a:solidFill>
                  <a:schemeClr val="bg1">
                    <a:lumMod val="50000"/>
                  </a:schemeClr>
                </a:solidFill>
              </a:rPr>
              <a:t>nd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November 2018</a:t>
            </a:r>
          </a:p>
        </p:txBody>
      </p:sp>
    </p:spTree>
    <p:extLst>
      <p:ext uri="{BB962C8B-B14F-4D97-AF65-F5344CB8AC3E}">
        <p14:creationId xmlns:p14="http://schemas.microsoft.com/office/powerpoint/2010/main" val="1035205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Expenditure verification in ENI CBC IR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362607-15F1-453E-893E-C82CD1EFE968}"/>
              </a:ext>
            </a:extLst>
          </p:cNvPr>
          <p:cNvSpPr/>
          <p:nvPr/>
        </p:nvSpPr>
        <p:spPr>
          <a:xfrm>
            <a:off x="821364" y="2350093"/>
            <a:ext cx="10549269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+mj-lt"/>
              </a:rPr>
              <a:t>“</a:t>
            </a:r>
            <a:r>
              <a:rPr lang="en-US" sz="2400" i="1" dirty="0">
                <a:latin typeface="+mj-lt"/>
              </a:rPr>
              <a:t>Expenditure declared by the beneficiary in support of a payment request shall be examined by an auditor or by a competent public officer being independent from the beneficiary.”</a:t>
            </a:r>
            <a:endParaRPr lang="en-US" sz="2400" dirty="0">
              <a:latin typeface="+mj-lt"/>
            </a:endParaRPr>
          </a:p>
        </p:txBody>
      </p:sp>
      <p:sp>
        <p:nvSpPr>
          <p:cNvPr id="5" name="Rectangle: cantonades arrodonides 4">
            <a:extLst>
              <a:ext uri="{FF2B5EF4-FFF2-40B4-BE49-F238E27FC236}">
                <a16:creationId xmlns:a16="http://schemas.microsoft.com/office/drawing/2014/main" id="{5DB00512-1743-4333-A732-0F06BDA1C801}"/>
              </a:ext>
            </a:extLst>
          </p:cNvPr>
          <p:cNvSpPr/>
          <p:nvPr/>
        </p:nvSpPr>
        <p:spPr>
          <a:xfrm>
            <a:off x="3724939" y="1487516"/>
            <a:ext cx="4742121" cy="595983"/>
          </a:xfrm>
          <a:prstGeom prst="roundRect">
            <a:avLst/>
          </a:prstGeom>
          <a:solidFill>
            <a:srgbClr val="07147A"/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Article 32 of ENI CBC IR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7DCB00-3833-480F-B8E0-4A49E39A5D1B}"/>
              </a:ext>
            </a:extLst>
          </p:cNvPr>
          <p:cNvSpPr/>
          <p:nvPr/>
        </p:nvSpPr>
        <p:spPr>
          <a:xfrm>
            <a:off x="821363" y="3817016"/>
            <a:ext cx="10549269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+mj-lt"/>
              </a:rPr>
              <a:t>“</a:t>
            </a:r>
            <a:r>
              <a:rPr lang="en-US" sz="2400" i="1" dirty="0">
                <a:latin typeface="+mj-lt"/>
              </a:rPr>
              <a:t>The </a:t>
            </a:r>
            <a:r>
              <a:rPr lang="en-US" sz="2400" b="1" i="1" dirty="0">
                <a:latin typeface="+mj-lt"/>
              </a:rPr>
              <a:t>auditor</a:t>
            </a:r>
            <a:r>
              <a:rPr lang="en-US" sz="2400" i="1" dirty="0">
                <a:latin typeface="+mj-lt"/>
              </a:rPr>
              <a:t> or the </a:t>
            </a:r>
            <a:r>
              <a:rPr lang="en-US" sz="2400" b="1" i="1" dirty="0">
                <a:latin typeface="+mj-lt"/>
              </a:rPr>
              <a:t>competent public officer </a:t>
            </a:r>
            <a:r>
              <a:rPr lang="en-US" sz="2400" i="1" dirty="0">
                <a:latin typeface="+mj-lt"/>
              </a:rPr>
              <a:t>shall examine whether the </a:t>
            </a:r>
            <a:r>
              <a:rPr lang="en-US" sz="2400" b="1" i="1" dirty="0">
                <a:latin typeface="+mj-lt"/>
              </a:rPr>
              <a:t>costs</a:t>
            </a:r>
            <a:r>
              <a:rPr lang="en-US" sz="2400" i="1" dirty="0">
                <a:latin typeface="+mj-lt"/>
              </a:rPr>
              <a:t> declared by the beneficiary and the </a:t>
            </a:r>
            <a:r>
              <a:rPr lang="en-US" sz="2400" b="1" i="1" dirty="0">
                <a:latin typeface="+mj-lt"/>
              </a:rPr>
              <a:t>revenue</a:t>
            </a:r>
            <a:r>
              <a:rPr lang="en-US" sz="2400" i="1" dirty="0">
                <a:latin typeface="+mj-lt"/>
              </a:rPr>
              <a:t> of the project are </a:t>
            </a:r>
            <a:r>
              <a:rPr lang="en-US" sz="2400" b="1" i="1" dirty="0">
                <a:latin typeface="+mj-lt"/>
              </a:rPr>
              <a:t>real, accurately recorded and eligible </a:t>
            </a:r>
            <a:r>
              <a:rPr lang="en-US" sz="2400" i="1" dirty="0">
                <a:latin typeface="+mj-lt"/>
              </a:rPr>
              <a:t>in accordance with the contract.”</a:t>
            </a:r>
            <a:endParaRPr lang="en-US" sz="2400" dirty="0">
              <a:latin typeface="+mj-lt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E575860-F36C-4A44-A197-CC16BF41B46D}"/>
              </a:ext>
            </a:extLst>
          </p:cNvPr>
          <p:cNvSpPr/>
          <p:nvPr/>
        </p:nvSpPr>
        <p:spPr>
          <a:xfrm>
            <a:off x="3844410" y="5211097"/>
            <a:ext cx="4503174" cy="1406013"/>
          </a:xfrm>
          <a:prstGeom prst="ellipse">
            <a:avLst/>
          </a:prstGeom>
          <a:solidFill>
            <a:srgbClr val="7030A0"/>
          </a:solidFill>
          <a:ln>
            <a:solidFill>
              <a:srgbClr val="751D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+mj-lt"/>
              </a:rPr>
              <a:t>Auditors and competent public officer are called “</a:t>
            </a:r>
            <a:r>
              <a:rPr lang="en-US" b="1" dirty="0">
                <a:latin typeface="+mj-lt"/>
              </a:rPr>
              <a:t>controllers</a:t>
            </a:r>
            <a:r>
              <a:rPr lang="en-US" dirty="0">
                <a:latin typeface="+mj-lt"/>
              </a:rPr>
              <a:t>” in Black Sea Basin programme</a:t>
            </a:r>
          </a:p>
        </p:txBody>
      </p:sp>
    </p:spTree>
    <p:extLst>
      <p:ext uri="{BB962C8B-B14F-4D97-AF65-F5344CB8AC3E}">
        <p14:creationId xmlns:p14="http://schemas.microsoft.com/office/powerpoint/2010/main" val="4122519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Expenditure verification in ENI CBC IR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362607-15F1-453E-893E-C82CD1EFE968}"/>
              </a:ext>
            </a:extLst>
          </p:cNvPr>
          <p:cNvSpPr/>
          <p:nvPr/>
        </p:nvSpPr>
        <p:spPr>
          <a:xfrm>
            <a:off x="821364" y="2350093"/>
            <a:ext cx="10549269" cy="35445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US" sz="2400" dirty="0">
                <a:latin typeface="+mj-lt"/>
              </a:rPr>
              <a:t>“</a:t>
            </a:r>
            <a:r>
              <a:rPr lang="en-US" sz="2400" i="1" dirty="0">
                <a:latin typeface="+mj-lt"/>
              </a:rPr>
              <a:t>This examination shall be performed on the basis of an agreed-upon procedure which will be undertaken in accordance with: </a:t>
            </a:r>
          </a:p>
          <a:p>
            <a:pPr marL="542925" indent="-542925" algn="just">
              <a:buAutoNum type="alphaLcParenBoth"/>
            </a:pPr>
            <a:r>
              <a:rPr lang="en-US" sz="2400" i="1" dirty="0">
                <a:latin typeface="+mj-lt"/>
              </a:rPr>
              <a:t>the International Standard on Related Services 4400 Engagements to perform </a:t>
            </a:r>
            <a:r>
              <a:rPr lang="en-US" sz="2400" b="1" i="1" dirty="0">
                <a:latin typeface="+mj-lt"/>
              </a:rPr>
              <a:t>Agreed-upon Procedures </a:t>
            </a:r>
            <a:r>
              <a:rPr lang="en-US" sz="2400" i="1" dirty="0">
                <a:latin typeface="+mj-lt"/>
              </a:rPr>
              <a:t>regarding Financial Information as promulgated by International Federation of Accountants (IFAC);</a:t>
            </a:r>
          </a:p>
          <a:p>
            <a:pPr marL="542925" indent="-542925" algn="just">
              <a:buAutoNum type="alphaLcParenBoth"/>
            </a:pPr>
            <a:r>
              <a:rPr lang="en-US" sz="2400" i="1" dirty="0">
                <a:latin typeface="+mj-lt"/>
              </a:rPr>
              <a:t>IFAC </a:t>
            </a:r>
            <a:r>
              <a:rPr lang="en-US" sz="2400" b="1" i="1" dirty="0">
                <a:latin typeface="+mj-lt"/>
              </a:rPr>
              <a:t>Code of Ethics </a:t>
            </a:r>
            <a:r>
              <a:rPr lang="en-US" sz="2400" i="1" dirty="0">
                <a:latin typeface="+mj-lt"/>
              </a:rPr>
              <a:t>for Professional Accountants, developed and issued by IFAC's International Ethics Standards Board for Accountants.”</a:t>
            </a:r>
            <a:endParaRPr lang="en-US" sz="2400" dirty="0">
              <a:latin typeface="+mj-lt"/>
            </a:endParaRPr>
          </a:p>
        </p:txBody>
      </p:sp>
      <p:sp>
        <p:nvSpPr>
          <p:cNvPr id="5" name="Rectangle: cantonades arrodonides 4">
            <a:extLst>
              <a:ext uri="{FF2B5EF4-FFF2-40B4-BE49-F238E27FC236}">
                <a16:creationId xmlns:a16="http://schemas.microsoft.com/office/drawing/2014/main" id="{5DB00512-1743-4333-A732-0F06BDA1C801}"/>
              </a:ext>
            </a:extLst>
          </p:cNvPr>
          <p:cNvSpPr/>
          <p:nvPr/>
        </p:nvSpPr>
        <p:spPr>
          <a:xfrm>
            <a:off x="3724939" y="1487516"/>
            <a:ext cx="4742121" cy="595983"/>
          </a:xfrm>
          <a:prstGeom prst="roundRect">
            <a:avLst/>
          </a:prstGeom>
          <a:solidFill>
            <a:srgbClr val="07147A"/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Article 32 of ENI CBC IR</a:t>
            </a:r>
          </a:p>
        </p:txBody>
      </p:sp>
    </p:spTree>
    <p:extLst>
      <p:ext uri="{BB962C8B-B14F-4D97-AF65-F5344CB8AC3E}">
        <p14:creationId xmlns:p14="http://schemas.microsoft.com/office/powerpoint/2010/main" val="1680258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1589573"/>
            <a:ext cx="106135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just"/>
            <a:endParaRPr lang="en-US" dirty="0">
              <a:solidFill>
                <a:srgbClr val="07147A"/>
              </a:solidFill>
              <a:latin typeface="Century Gothic" pitchFamily="34" charset="0"/>
              <a:ea typeface="Century Gothic" charset="0"/>
              <a:cs typeface="Century Gothic" charset="0"/>
            </a:endParaRPr>
          </a:p>
          <a:p>
            <a:pPr marR="0" algn="just"/>
            <a:r>
              <a:rPr lang="en-US" dirty="0">
                <a:solidFill>
                  <a:srgbClr val="07147A"/>
                </a:solidFill>
                <a:latin typeface="Century Gothic" pitchFamily="34" charset="0"/>
                <a:ea typeface="Century Gothic" charset="0"/>
                <a:cs typeface="Century Gothic" charset="0"/>
              </a:rPr>
              <a:t> </a:t>
            </a:r>
          </a:p>
          <a:p>
            <a:pPr marR="0" algn="just"/>
            <a:endParaRPr lang="en-US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73C2DB2C-83C3-4D15-A0BA-4358FE7AD2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ca-ES" dirty="0"/>
              <a:t>Different roles, different actors</a:t>
            </a:r>
            <a:endParaRPr lang="pl-PL" dirty="0"/>
          </a:p>
          <a:p>
            <a:endParaRPr lang="pl-PL" dirty="0"/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6D7A7F9C-765E-4CE7-82F0-9949C2123E8B}"/>
              </a:ext>
            </a:extLst>
          </p:cNvPr>
          <p:cNvGraphicFramePr/>
          <p:nvPr>
            <p:extLst/>
          </p:nvPr>
        </p:nvGraphicFramePr>
        <p:xfrm>
          <a:off x="236653" y="1167676"/>
          <a:ext cx="6755162" cy="5166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: cantonades arrodonides 5">
            <a:extLst>
              <a:ext uri="{FF2B5EF4-FFF2-40B4-BE49-F238E27FC236}">
                <a16:creationId xmlns:a16="http://schemas.microsoft.com/office/drawing/2014/main" id="{2B15EE0B-2D8D-41CE-926C-8F213F4217D8}"/>
              </a:ext>
            </a:extLst>
          </p:cNvPr>
          <p:cNvSpPr/>
          <p:nvPr/>
        </p:nvSpPr>
        <p:spPr>
          <a:xfrm>
            <a:off x="7237144" y="5129561"/>
            <a:ext cx="4339064" cy="1204332"/>
          </a:xfrm>
          <a:prstGeom prst="roundRect">
            <a:avLst/>
          </a:prstGeom>
          <a:solidFill>
            <a:srgbClr val="07147A"/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Managing Authority, Joint Technical Secretariat, National Authorities, Branch Offices.</a:t>
            </a:r>
          </a:p>
        </p:txBody>
      </p:sp>
      <p:sp>
        <p:nvSpPr>
          <p:cNvPr id="7" name="Rectangle: cantonades arrodonides 6">
            <a:extLst>
              <a:ext uri="{FF2B5EF4-FFF2-40B4-BE49-F238E27FC236}">
                <a16:creationId xmlns:a16="http://schemas.microsoft.com/office/drawing/2014/main" id="{2698DF76-387D-42B4-8DEF-6D7FAC088BF8}"/>
              </a:ext>
            </a:extLst>
          </p:cNvPr>
          <p:cNvSpPr/>
          <p:nvPr/>
        </p:nvSpPr>
        <p:spPr>
          <a:xfrm>
            <a:off x="7237144" y="3812546"/>
            <a:ext cx="4339064" cy="1204332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Managing Authority, Joint Technical Secretariat, National Authorities, Control Contact Points, Branch Offices.</a:t>
            </a:r>
            <a:endParaRPr lang="en-US" dirty="0">
              <a:latin typeface="+mj-lt"/>
            </a:endParaRPr>
          </a:p>
        </p:txBody>
      </p:sp>
      <p:sp>
        <p:nvSpPr>
          <p:cNvPr id="8" name="Rectangle: cantonades arrodonides 7">
            <a:extLst>
              <a:ext uri="{FF2B5EF4-FFF2-40B4-BE49-F238E27FC236}">
                <a16:creationId xmlns:a16="http://schemas.microsoft.com/office/drawing/2014/main" id="{C9A3B0C5-678C-4072-BFD5-2A381C23871A}"/>
              </a:ext>
            </a:extLst>
          </p:cNvPr>
          <p:cNvSpPr/>
          <p:nvPr/>
        </p:nvSpPr>
        <p:spPr>
          <a:xfrm>
            <a:off x="7237144" y="2495531"/>
            <a:ext cx="4339064" cy="1204332"/>
          </a:xfrm>
          <a:prstGeom prst="roundRect">
            <a:avLst/>
          </a:prstGeom>
          <a:solidFill>
            <a:schemeClr val="tx1">
              <a:lumMod val="40000"/>
              <a:lumOff val="60000"/>
            </a:schemeClr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Audit Authority and Group of Auditors (eventually European Court of Auditors or EC)</a:t>
            </a:r>
            <a:endParaRPr lang="en-US" dirty="0">
              <a:latin typeface="+mj-lt"/>
            </a:endParaRPr>
          </a:p>
        </p:txBody>
      </p:sp>
      <p:sp>
        <p:nvSpPr>
          <p:cNvPr id="9" name="Rectangle: cantonades arrodonides 8">
            <a:extLst>
              <a:ext uri="{FF2B5EF4-FFF2-40B4-BE49-F238E27FC236}">
                <a16:creationId xmlns:a16="http://schemas.microsoft.com/office/drawing/2014/main" id="{E2E7C7D1-D128-4285-BCA4-0F12F44AEA3D}"/>
              </a:ext>
            </a:extLst>
          </p:cNvPr>
          <p:cNvSpPr/>
          <p:nvPr/>
        </p:nvSpPr>
        <p:spPr>
          <a:xfrm>
            <a:off x="7237144" y="1178515"/>
            <a:ext cx="4339064" cy="1204332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7147A"/>
                </a:solidFill>
                <a:latin typeface="+mj-lt"/>
              </a:rPr>
              <a:t>Joint Monitoring Committee, EC and other EU bodies</a:t>
            </a:r>
            <a:endParaRPr lang="en-US" dirty="0">
              <a:solidFill>
                <a:srgbClr val="07147A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0742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Types of audit services</a:t>
            </a:r>
          </a:p>
        </p:txBody>
      </p:sp>
      <p:sp>
        <p:nvSpPr>
          <p:cNvPr id="2" name="Rectangle: cantonades arrodonides 1">
            <a:extLst>
              <a:ext uri="{FF2B5EF4-FFF2-40B4-BE49-F238E27FC236}">
                <a16:creationId xmlns:a16="http://schemas.microsoft.com/office/drawing/2014/main" id="{9036E3F0-9CC3-410E-B4A0-2453A886A850}"/>
              </a:ext>
            </a:extLst>
          </p:cNvPr>
          <p:cNvSpPr/>
          <p:nvPr/>
        </p:nvSpPr>
        <p:spPr>
          <a:xfrm>
            <a:off x="3854245" y="1356852"/>
            <a:ext cx="3048000" cy="737419"/>
          </a:xfrm>
          <a:prstGeom prst="roundRect">
            <a:avLst/>
          </a:prstGeom>
          <a:solidFill>
            <a:srgbClr val="002060"/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Audit services</a:t>
            </a:r>
          </a:p>
        </p:txBody>
      </p:sp>
      <p:sp>
        <p:nvSpPr>
          <p:cNvPr id="6" name="Rectangle: cantonades arrodonides 5">
            <a:extLst>
              <a:ext uri="{FF2B5EF4-FFF2-40B4-BE49-F238E27FC236}">
                <a16:creationId xmlns:a16="http://schemas.microsoft.com/office/drawing/2014/main" id="{5C0B9DBA-7E18-4432-8200-06262936FEEB}"/>
              </a:ext>
            </a:extLst>
          </p:cNvPr>
          <p:cNvSpPr/>
          <p:nvPr/>
        </p:nvSpPr>
        <p:spPr>
          <a:xfrm>
            <a:off x="1740310" y="2426139"/>
            <a:ext cx="3048000" cy="737419"/>
          </a:xfrm>
          <a:prstGeom prst="roundRect">
            <a:avLst/>
          </a:prstGeom>
          <a:solidFill>
            <a:srgbClr val="002060"/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Audit</a:t>
            </a:r>
          </a:p>
        </p:txBody>
      </p:sp>
      <p:sp>
        <p:nvSpPr>
          <p:cNvPr id="7" name="Rectangle: cantonades arrodonides 6">
            <a:extLst>
              <a:ext uri="{FF2B5EF4-FFF2-40B4-BE49-F238E27FC236}">
                <a16:creationId xmlns:a16="http://schemas.microsoft.com/office/drawing/2014/main" id="{67E51DC3-71CB-4A52-AFFB-3529843F7673}"/>
              </a:ext>
            </a:extLst>
          </p:cNvPr>
          <p:cNvSpPr/>
          <p:nvPr/>
        </p:nvSpPr>
        <p:spPr>
          <a:xfrm>
            <a:off x="6096000" y="2426140"/>
            <a:ext cx="3048000" cy="737419"/>
          </a:xfrm>
          <a:prstGeom prst="roundRect">
            <a:avLst/>
          </a:prstGeom>
          <a:solidFill>
            <a:srgbClr val="002060"/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Attestation engagements</a:t>
            </a:r>
          </a:p>
        </p:txBody>
      </p:sp>
      <p:sp>
        <p:nvSpPr>
          <p:cNvPr id="8" name="Rectangle: cantonades arrodonides 7">
            <a:extLst>
              <a:ext uri="{FF2B5EF4-FFF2-40B4-BE49-F238E27FC236}">
                <a16:creationId xmlns:a16="http://schemas.microsoft.com/office/drawing/2014/main" id="{EB12B5AE-646F-489C-8E61-25187FFC13B2}"/>
              </a:ext>
            </a:extLst>
          </p:cNvPr>
          <p:cNvSpPr/>
          <p:nvPr/>
        </p:nvSpPr>
        <p:spPr>
          <a:xfrm>
            <a:off x="7285703" y="3429000"/>
            <a:ext cx="3352800" cy="737419"/>
          </a:xfrm>
          <a:prstGeom prst="roundRect">
            <a:avLst/>
          </a:prstGeom>
          <a:solidFill>
            <a:srgbClr val="002060"/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Reviews</a:t>
            </a:r>
          </a:p>
        </p:txBody>
      </p:sp>
      <p:sp>
        <p:nvSpPr>
          <p:cNvPr id="9" name="Rectangle: cantonades arrodonides 8">
            <a:extLst>
              <a:ext uri="{FF2B5EF4-FFF2-40B4-BE49-F238E27FC236}">
                <a16:creationId xmlns:a16="http://schemas.microsoft.com/office/drawing/2014/main" id="{6A651A13-D126-4DE8-8FBB-26E88205E3B3}"/>
              </a:ext>
            </a:extLst>
          </p:cNvPr>
          <p:cNvSpPr/>
          <p:nvPr/>
        </p:nvSpPr>
        <p:spPr>
          <a:xfrm>
            <a:off x="7285703" y="4382816"/>
            <a:ext cx="3352800" cy="737419"/>
          </a:xfrm>
          <a:prstGeom prst="roundRect">
            <a:avLst/>
          </a:prstGeom>
          <a:solidFill>
            <a:srgbClr val="002060"/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Agreed-upon procedures</a:t>
            </a:r>
          </a:p>
        </p:txBody>
      </p:sp>
      <p:sp>
        <p:nvSpPr>
          <p:cNvPr id="10" name="Rectangle: cantonades arrodonides 9">
            <a:extLst>
              <a:ext uri="{FF2B5EF4-FFF2-40B4-BE49-F238E27FC236}">
                <a16:creationId xmlns:a16="http://schemas.microsoft.com/office/drawing/2014/main" id="{276AF646-ECFF-4917-A74E-0EF1A9900951}"/>
              </a:ext>
            </a:extLst>
          </p:cNvPr>
          <p:cNvSpPr/>
          <p:nvPr/>
        </p:nvSpPr>
        <p:spPr>
          <a:xfrm>
            <a:off x="7285703" y="5316767"/>
            <a:ext cx="3352800" cy="737419"/>
          </a:xfrm>
          <a:prstGeom prst="roundRect">
            <a:avLst/>
          </a:prstGeom>
          <a:solidFill>
            <a:srgbClr val="002060"/>
          </a:solidFill>
          <a:ln>
            <a:solidFill>
              <a:srgbClr val="071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Compilation of financial information</a:t>
            </a:r>
          </a:p>
        </p:txBody>
      </p:sp>
      <p:cxnSp>
        <p:nvCxnSpPr>
          <p:cNvPr id="12" name="Connector de fletxa recta 11">
            <a:extLst>
              <a:ext uri="{FF2B5EF4-FFF2-40B4-BE49-F238E27FC236}">
                <a16:creationId xmlns:a16="http://schemas.microsoft.com/office/drawing/2014/main" id="{9CEB5D3D-F9B8-4A94-BEE2-46E00459A0B7}"/>
              </a:ext>
            </a:extLst>
          </p:cNvPr>
          <p:cNvCxnSpPr>
            <a:stCxn id="2" idx="2"/>
            <a:endCxn id="6" idx="3"/>
          </p:cNvCxnSpPr>
          <p:nvPr/>
        </p:nvCxnSpPr>
        <p:spPr>
          <a:xfrm flipH="1">
            <a:off x="4788310" y="2094271"/>
            <a:ext cx="589935" cy="70057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de fletxa recta 12">
            <a:extLst>
              <a:ext uri="{FF2B5EF4-FFF2-40B4-BE49-F238E27FC236}">
                <a16:creationId xmlns:a16="http://schemas.microsoft.com/office/drawing/2014/main" id="{0EA49461-C7A3-4594-B49D-060242AA2534}"/>
              </a:ext>
            </a:extLst>
          </p:cNvPr>
          <p:cNvCxnSpPr>
            <a:cxnSpLocks/>
            <a:stCxn id="2" idx="2"/>
            <a:endCxn id="7" idx="1"/>
          </p:cNvCxnSpPr>
          <p:nvPr/>
        </p:nvCxnSpPr>
        <p:spPr>
          <a:xfrm>
            <a:off x="5378245" y="2094271"/>
            <a:ext cx="717755" cy="70057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recte 16">
            <a:extLst>
              <a:ext uri="{FF2B5EF4-FFF2-40B4-BE49-F238E27FC236}">
                <a16:creationId xmlns:a16="http://schemas.microsoft.com/office/drawing/2014/main" id="{822BE4BC-2E19-4474-8BEA-C6F5D98A4F95}"/>
              </a:ext>
            </a:extLst>
          </p:cNvPr>
          <p:cNvCxnSpPr/>
          <p:nvPr/>
        </p:nvCxnSpPr>
        <p:spPr>
          <a:xfrm>
            <a:off x="6499123" y="3163559"/>
            <a:ext cx="0" cy="24899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de fletxa recta 18">
            <a:extLst>
              <a:ext uri="{FF2B5EF4-FFF2-40B4-BE49-F238E27FC236}">
                <a16:creationId xmlns:a16="http://schemas.microsoft.com/office/drawing/2014/main" id="{AC05787A-ECEC-451A-AA3C-0C5456DBE43B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6499123" y="3797710"/>
            <a:ext cx="786580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de fletxa recta 21">
            <a:extLst>
              <a:ext uri="{FF2B5EF4-FFF2-40B4-BE49-F238E27FC236}">
                <a16:creationId xmlns:a16="http://schemas.microsoft.com/office/drawing/2014/main" id="{2318FB57-113F-4A33-AFD0-9B7DDA2CF641}"/>
              </a:ext>
            </a:extLst>
          </p:cNvPr>
          <p:cNvCxnSpPr>
            <a:cxnSpLocks/>
          </p:cNvCxnSpPr>
          <p:nvPr/>
        </p:nvCxnSpPr>
        <p:spPr>
          <a:xfrm>
            <a:off x="6508955" y="4751525"/>
            <a:ext cx="786580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de fletxa recta 22">
            <a:extLst>
              <a:ext uri="{FF2B5EF4-FFF2-40B4-BE49-F238E27FC236}">
                <a16:creationId xmlns:a16="http://schemas.microsoft.com/office/drawing/2014/main" id="{667F0E0A-7B55-4BD1-BEB7-9B07A5102DB6}"/>
              </a:ext>
            </a:extLst>
          </p:cNvPr>
          <p:cNvCxnSpPr>
            <a:cxnSpLocks/>
          </p:cNvCxnSpPr>
          <p:nvPr/>
        </p:nvCxnSpPr>
        <p:spPr>
          <a:xfrm>
            <a:off x="6508955" y="5631426"/>
            <a:ext cx="786580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F26BEDB3-7614-41B9-AA58-C3B26FEC69FB}"/>
              </a:ext>
            </a:extLst>
          </p:cNvPr>
          <p:cNvSpPr/>
          <p:nvPr/>
        </p:nvSpPr>
        <p:spPr>
          <a:xfrm>
            <a:off x="7049746" y="4257368"/>
            <a:ext cx="3588757" cy="1059399"/>
          </a:xfrm>
          <a:prstGeom prst="ellipse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5" name="Rectangle: cantonades arrodonides 24">
            <a:extLst>
              <a:ext uri="{FF2B5EF4-FFF2-40B4-BE49-F238E27FC236}">
                <a16:creationId xmlns:a16="http://schemas.microsoft.com/office/drawing/2014/main" id="{449DDDC3-255F-4D43-9F7C-D2AB08BF2A38}"/>
              </a:ext>
            </a:extLst>
          </p:cNvPr>
          <p:cNvSpPr/>
          <p:nvPr/>
        </p:nvSpPr>
        <p:spPr>
          <a:xfrm>
            <a:off x="720212" y="3972233"/>
            <a:ext cx="4068098" cy="2486178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+mj-lt"/>
              </a:rPr>
              <a:t>Nature of the engagement (not an audit or review)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+mj-lt"/>
              </a:rPr>
              <a:t>Purpose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+mj-lt"/>
              </a:rPr>
              <a:t>Identification of financial information to check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+mj-lt"/>
              </a:rPr>
              <a:t>Nature, timing and extent of specific procedures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+mj-lt"/>
              </a:rPr>
              <a:t>Model of report</a:t>
            </a:r>
          </a:p>
        </p:txBody>
      </p:sp>
      <p:sp>
        <p:nvSpPr>
          <p:cNvPr id="26" name="Rectangle: cantonades arrodonides 25">
            <a:extLst>
              <a:ext uri="{FF2B5EF4-FFF2-40B4-BE49-F238E27FC236}">
                <a16:creationId xmlns:a16="http://schemas.microsoft.com/office/drawing/2014/main" id="{21344819-4AEA-40C7-A72A-9EAE4A71C5C7}"/>
              </a:ext>
            </a:extLst>
          </p:cNvPr>
          <p:cNvSpPr/>
          <p:nvPr/>
        </p:nvSpPr>
        <p:spPr>
          <a:xfrm>
            <a:off x="2556387" y="6458411"/>
            <a:ext cx="2153265" cy="276686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latin typeface="+mj-lt"/>
              </a:rPr>
              <a:t>ISRS 4400</a:t>
            </a:r>
          </a:p>
        </p:txBody>
      </p:sp>
      <p:sp>
        <p:nvSpPr>
          <p:cNvPr id="27" name="Fletxa: corbada a la dreta 26">
            <a:extLst>
              <a:ext uri="{FF2B5EF4-FFF2-40B4-BE49-F238E27FC236}">
                <a16:creationId xmlns:a16="http://schemas.microsoft.com/office/drawing/2014/main" id="{06A4E482-B1C0-4FCD-A02B-C472FFBF83B4}"/>
              </a:ext>
            </a:extLst>
          </p:cNvPr>
          <p:cNvSpPr/>
          <p:nvPr/>
        </p:nvSpPr>
        <p:spPr>
          <a:xfrm rot="4381132">
            <a:off x="5498630" y="3469945"/>
            <a:ext cx="722838" cy="2217559"/>
          </a:xfrm>
          <a:prstGeom prst="curved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38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What does it mean in practice?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647066BE-33E3-4C90-9AB4-5F8E83DA91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6538652"/>
              </p:ext>
            </p:extLst>
          </p:nvPr>
        </p:nvGraphicFramePr>
        <p:xfrm>
          <a:off x="1375734" y="1343642"/>
          <a:ext cx="9597066" cy="4965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5549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New methods for selection of controllers</a:t>
            </a: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2F46738C-E1B7-4113-A693-99861EDEDC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9083526"/>
              </p:ext>
            </p:extLst>
          </p:nvPr>
        </p:nvGraphicFramePr>
        <p:xfrm>
          <a:off x="1704177" y="1596237"/>
          <a:ext cx="5932129" cy="3665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rida: fletxa esquerra 6">
            <a:extLst>
              <a:ext uri="{FF2B5EF4-FFF2-40B4-BE49-F238E27FC236}">
                <a16:creationId xmlns:a16="http://schemas.microsoft.com/office/drawing/2014/main" id="{466AC655-06D0-4BE8-AF3E-F505E14208BD}"/>
              </a:ext>
            </a:extLst>
          </p:cNvPr>
          <p:cNvSpPr/>
          <p:nvPr/>
        </p:nvSpPr>
        <p:spPr>
          <a:xfrm>
            <a:off x="8364054" y="2378464"/>
            <a:ext cx="2887526" cy="2101069"/>
          </a:xfrm>
          <a:prstGeom prst="leftArrow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+mj-lt"/>
              </a:rPr>
              <a:t>Each country has its own system</a:t>
            </a:r>
          </a:p>
        </p:txBody>
      </p:sp>
    </p:spTree>
    <p:extLst>
      <p:ext uri="{BB962C8B-B14F-4D97-AF65-F5344CB8AC3E}">
        <p14:creationId xmlns:p14="http://schemas.microsoft.com/office/powerpoint/2010/main" val="3498154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660066"/>
                </a:solidFill>
              </a:rPr>
              <a:t>Informing about fraud and corruption</a:t>
            </a:r>
          </a:p>
        </p:txBody>
      </p:sp>
      <p:sp>
        <p:nvSpPr>
          <p:cNvPr id="4" name="Oval 3"/>
          <p:cNvSpPr/>
          <p:nvPr/>
        </p:nvSpPr>
        <p:spPr>
          <a:xfrm>
            <a:off x="4722926" y="4899644"/>
            <a:ext cx="2746148" cy="99780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0090"/>
                </a:solidFill>
                <a:latin typeface="+mj-lt"/>
              </a:rPr>
              <a:t>When and how to report?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idx="1"/>
          </p:nvPr>
        </p:nvSpPr>
        <p:spPr>
          <a:xfrm>
            <a:off x="838199" y="1654317"/>
            <a:ext cx="10487891" cy="315667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b="0" dirty="0"/>
              <a:t>“</a:t>
            </a:r>
            <a:r>
              <a:rPr lang="en-US" b="0" i="1" dirty="0"/>
              <a:t>In the event of any illegal activity, fraud or </a:t>
            </a:r>
            <a:r>
              <a:rPr lang="en-US" i="1" dirty="0"/>
              <a:t>corruption</a:t>
            </a:r>
            <a:r>
              <a:rPr lang="en-US" b="0" i="1" dirty="0"/>
              <a:t> which may harm the interests of the Union, the </a:t>
            </a:r>
            <a:r>
              <a:rPr lang="en-US" i="1" dirty="0"/>
              <a:t>member of staff </a:t>
            </a:r>
            <a:r>
              <a:rPr lang="en-US" b="0" i="1" dirty="0"/>
              <a:t>shall inform the </a:t>
            </a:r>
            <a:r>
              <a:rPr lang="en-US" i="1" dirty="0"/>
              <a:t>authorities and bodies designated by the applicable legislation</a:t>
            </a:r>
            <a:r>
              <a:rPr lang="en-US" b="0" i="1" dirty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i="1" dirty="0"/>
              <a:t>Contracts with external auditors </a:t>
            </a:r>
            <a:r>
              <a:rPr lang="en-US" b="0" i="1" dirty="0"/>
              <a:t>carrying out audits of the financial management of the Union shall provide for an obligation of the external auditor to </a:t>
            </a:r>
            <a:r>
              <a:rPr lang="en-US" i="1" dirty="0"/>
              <a:t>inform the </a:t>
            </a:r>
            <a:r>
              <a:rPr lang="en-US" i="1" dirty="0" err="1"/>
              <a:t>authorising</a:t>
            </a:r>
            <a:r>
              <a:rPr lang="en-US" b="0" i="1" dirty="0"/>
              <a:t> officer by delegation of any suspected illegal activity, fraud or corruption which may harm the interests of the Union.</a:t>
            </a:r>
            <a:r>
              <a:rPr lang="en-US" b="0" dirty="0"/>
              <a:t>” </a:t>
            </a:r>
          </a:p>
        </p:txBody>
      </p:sp>
      <p:sp>
        <p:nvSpPr>
          <p:cNvPr id="9" name="Rectangle: cantonades arrodonides 8"/>
          <p:cNvSpPr/>
          <p:nvPr/>
        </p:nvSpPr>
        <p:spPr>
          <a:xfrm>
            <a:off x="838199" y="1222229"/>
            <a:ext cx="2060865" cy="432089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Article 66.8 of FR</a:t>
            </a:r>
          </a:p>
        </p:txBody>
      </p:sp>
    </p:spTree>
    <p:extLst>
      <p:ext uri="{BB962C8B-B14F-4D97-AF65-F5344CB8AC3E}">
        <p14:creationId xmlns:p14="http://schemas.microsoft.com/office/powerpoint/2010/main" val="1414981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tge 4">
            <a:extLst>
              <a:ext uri="{FF2B5EF4-FFF2-40B4-BE49-F238E27FC236}">
                <a16:creationId xmlns:a16="http://schemas.microsoft.com/office/drawing/2014/main" id="{6D2D8063-F951-4BF7-BE75-44B152AE6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5858" y="335528"/>
            <a:ext cx="2371210" cy="1778408"/>
          </a:xfrm>
          <a:prstGeom prst="rect">
            <a:avLst/>
          </a:prstGeom>
        </p:spPr>
      </p:pic>
      <p:pic>
        <p:nvPicPr>
          <p:cNvPr id="4" name="Imatge 3">
            <a:extLst>
              <a:ext uri="{FF2B5EF4-FFF2-40B4-BE49-F238E27FC236}">
                <a16:creationId xmlns:a16="http://schemas.microsoft.com/office/drawing/2014/main" id="{75483A89-DF78-468B-85FA-F921AB5E1A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059" y="2522964"/>
            <a:ext cx="2533117" cy="25731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8701" y="2235200"/>
            <a:ext cx="4876801" cy="2387600"/>
          </a:xfrm>
        </p:spPr>
        <p:txBody>
          <a:bodyPr/>
          <a:lstStyle/>
          <a:p>
            <a:r>
              <a:rPr lang="en-US" dirty="0"/>
              <a:t>Our goal:</a:t>
            </a:r>
            <a:br>
              <a:rPr lang="en-US" dirty="0"/>
            </a:br>
            <a:r>
              <a:rPr lang="en-US" dirty="0"/>
              <a:t>reliable expenditure verification reports!</a:t>
            </a:r>
          </a:p>
        </p:txBody>
      </p:sp>
    </p:spTree>
    <p:extLst>
      <p:ext uri="{BB962C8B-B14F-4D97-AF65-F5344CB8AC3E}">
        <p14:creationId xmlns:p14="http://schemas.microsoft.com/office/powerpoint/2010/main" val="2133485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SIM COLOURS">
      <a:dk1>
        <a:srgbClr val="07147A"/>
      </a:dk1>
      <a:lt1>
        <a:srgbClr val="FFFFFF"/>
      </a:lt1>
      <a:dk2>
        <a:srgbClr val="751D70"/>
      </a:dk2>
      <a:lt2>
        <a:srgbClr val="FFFFFF"/>
      </a:lt2>
      <a:accent1>
        <a:srgbClr val="5B9BD5"/>
      </a:accent1>
      <a:accent2>
        <a:srgbClr val="5A1BAD"/>
      </a:accent2>
      <a:accent3>
        <a:srgbClr val="A5A5A5"/>
      </a:accent3>
      <a:accent4>
        <a:srgbClr val="9B66E0"/>
      </a:accent4>
      <a:accent5>
        <a:srgbClr val="4472C4"/>
      </a:accent5>
      <a:accent6>
        <a:srgbClr val="07147A"/>
      </a:accent6>
      <a:hlink>
        <a:srgbClr val="4755C6"/>
      </a:hlink>
      <a:folHlink>
        <a:srgbClr val="42103F"/>
      </a:folHlink>
    </a:clrScheme>
    <a:fontScheme name="Century Gothic-Palatino Linotyp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b"/>
      <a:lstStyle>
        <a:defPPr>
          <a:defRPr sz="3600" dirty="0" err="1" smtClean="0">
            <a:solidFill>
              <a:srgbClr val="07147A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43524</TotalTime>
  <Words>544</Words>
  <Application>Microsoft Office PowerPoint</Application>
  <PresentationFormat>Pantalla panoràmica</PresentationFormat>
  <Paragraphs>68</Paragraphs>
  <Slides>9</Slides>
  <Notes>8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4</vt:i4>
      </vt:variant>
      <vt:variant>
        <vt:lpstr>Tema</vt:lpstr>
      </vt:variant>
      <vt:variant>
        <vt:i4>1</vt:i4>
      </vt:variant>
      <vt:variant>
        <vt:lpstr>Títols de les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 Gothic</vt:lpstr>
      <vt:lpstr>Palatino Linotype</vt:lpstr>
      <vt:lpstr>Office Theme</vt:lpstr>
      <vt:lpstr>Expenditure verification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Our goal: reliable expenditure verification reports!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Aisling Walsh</dc:creator>
  <cp:lastModifiedBy>Albert Sorrosal</cp:lastModifiedBy>
  <cp:revision>246</cp:revision>
  <cp:lastPrinted>2016-09-27T17:09:34Z</cp:lastPrinted>
  <dcterms:created xsi:type="dcterms:W3CDTF">2016-05-03T14:42:57Z</dcterms:created>
  <dcterms:modified xsi:type="dcterms:W3CDTF">2018-11-02T08:06:34Z</dcterms:modified>
</cp:coreProperties>
</file>