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334" r:id="rId2"/>
    <p:sldId id="278" r:id="rId3"/>
    <p:sldId id="344" r:id="rId4"/>
    <p:sldId id="374" r:id="rId5"/>
    <p:sldId id="349" r:id="rId6"/>
    <p:sldId id="353" r:id="rId7"/>
    <p:sldId id="373" r:id="rId8"/>
    <p:sldId id="354" r:id="rId9"/>
    <p:sldId id="355" r:id="rId10"/>
    <p:sldId id="356" r:id="rId11"/>
    <p:sldId id="358" r:id="rId12"/>
    <p:sldId id="357" r:id="rId13"/>
    <p:sldId id="359" r:id="rId14"/>
    <p:sldId id="360" r:id="rId15"/>
    <p:sldId id="361" r:id="rId16"/>
    <p:sldId id="362" r:id="rId17"/>
    <p:sldId id="363" r:id="rId18"/>
    <p:sldId id="364" r:id="rId19"/>
    <p:sldId id="365" r:id="rId20"/>
    <p:sldId id="366" r:id="rId21"/>
    <p:sldId id="367" r:id="rId22"/>
    <p:sldId id="368" r:id="rId23"/>
    <p:sldId id="369" r:id="rId24"/>
    <p:sldId id="370" r:id="rId25"/>
    <p:sldId id="371" r:id="rId26"/>
    <p:sldId id="26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Karine Leroy" initials="KL [7]" lastIdx="1" clrIdx="6"/>
  <p:cmAuthor id="1" name="Albert Sorrosal" initials="AS" lastIdx="27" clrIdx="0">
    <p:extLst/>
  </p:cmAuthor>
  <p:cmAuthor id="8" name="Anna Dorangricchia" initials="AD" lastIdx="3" clrIdx="7"/>
  <p:cmAuthor id="2" name="Iveta Puzo" initials="IP" lastIdx="0" clrIdx="1"/>
  <p:cmAuthor id="3" name="Karine Leroy" initials="KL" lastIdx="6" clrIdx="2">
    <p:extLst/>
  </p:cmAuthor>
  <p:cmAuthor id="4" name="Karine Leroy" initials="KL [2]" lastIdx="1" clrIdx="3">
    <p:extLst/>
  </p:cmAuthor>
  <p:cmAuthor id="5" name="Karine Leroy" initials="KL [3]" lastIdx="2" clrIdx="4">
    <p:extLst/>
  </p:cmAuthor>
  <p:cmAuthor id="6" name="Karine Leroy" initials="KL [8]" lastIdx="1" clrIdx="5"/>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002"/>
    <a:srgbClr val="CB6C65"/>
    <a:srgbClr val="000000"/>
    <a:srgbClr val="751D70"/>
    <a:srgbClr val="216127"/>
    <a:srgbClr val="0714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 mitjà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Estil mitjà 2 - èmfas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Estil mitjà 2 - èmfasi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autoAdjust="0"/>
    <p:restoredTop sz="88372" autoAdjust="0"/>
  </p:normalViewPr>
  <p:slideViewPr>
    <p:cSldViewPr snapToGrid="0" snapToObjects="1">
      <p:cViewPr varScale="1">
        <p:scale>
          <a:sx n="57" d="100"/>
          <a:sy n="57" d="100"/>
        </p:scale>
        <p:origin x="924" y="3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diagrams/_rels/data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image" Target="../media/image18.jpg"/><Relationship Id="rId5" Type="http://schemas.openxmlformats.org/officeDocument/2006/relationships/image" Target="../media/image22.jpg"/><Relationship Id="rId4" Type="http://schemas.openxmlformats.org/officeDocument/2006/relationships/image" Target="../media/image21.jpg"/></Relationships>
</file>

<file path=ppt/diagrams/_rels/data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0.jpg"/><Relationship Id="rId1" Type="http://schemas.openxmlformats.org/officeDocument/2006/relationships/image" Target="../media/image21.jpg"/><Relationship Id="rId4" Type="http://schemas.openxmlformats.org/officeDocument/2006/relationships/image" Target="../media/image24.jpg"/></Relationships>
</file>

<file path=ppt/diagrams/_rels/drawing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image" Target="../media/image18.jpg"/><Relationship Id="rId5" Type="http://schemas.openxmlformats.org/officeDocument/2006/relationships/image" Target="../media/image22.jpg"/><Relationship Id="rId4" Type="http://schemas.openxmlformats.org/officeDocument/2006/relationships/image" Target="../media/image21.jpg"/></Relationships>
</file>

<file path=ppt/diagrams/_rels/drawing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0.jpg"/><Relationship Id="rId1" Type="http://schemas.openxmlformats.org/officeDocument/2006/relationships/image" Target="../media/image21.jpg"/><Relationship Id="rId4" Type="http://schemas.openxmlformats.org/officeDocument/2006/relationships/image" Target="../media/image24.jp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2B02C9-985B-4568-B76D-873C3133D965}" type="doc">
      <dgm:prSet loTypeId="urn:microsoft.com/office/officeart/2005/8/layout/radial6" loCatId="cycle" qsTypeId="urn:microsoft.com/office/officeart/2005/8/quickstyle/simple1" qsCatId="simple" csTypeId="urn:microsoft.com/office/officeart/2005/8/colors/colorful3" csCatId="colorful" phldr="1"/>
      <dgm:spPr/>
      <dgm:t>
        <a:bodyPr/>
        <a:lstStyle/>
        <a:p>
          <a:endParaRPr lang="ca-ES"/>
        </a:p>
      </dgm:t>
    </dgm:pt>
    <dgm:pt modelId="{CEBF6199-FD71-4330-97C1-CDA63C7ECCDD}">
      <dgm:prSet phldrT="[Text]"/>
      <dgm:spPr/>
      <dgm:t>
        <a:bodyPr/>
        <a:lstStyle/>
        <a:p>
          <a:r>
            <a:rPr lang="en-US" b="1" noProof="0" dirty="0">
              <a:latin typeface="Century Gothic" panose="020B0502020202020204" pitchFamily="34" charset="0"/>
            </a:rPr>
            <a:t>5 keys to financial management</a:t>
          </a:r>
        </a:p>
      </dgm:t>
    </dgm:pt>
    <dgm:pt modelId="{47B0F4FA-C670-47BC-92C4-5FCAB6EE4B6A}" type="parTrans" cxnId="{6E143397-53E0-4946-BA20-0AAEC42A7C4B}">
      <dgm:prSet/>
      <dgm:spPr/>
      <dgm:t>
        <a:bodyPr/>
        <a:lstStyle/>
        <a:p>
          <a:endParaRPr lang="ca-ES"/>
        </a:p>
      </dgm:t>
    </dgm:pt>
    <dgm:pt modelId="{190A29FC-A5BE-4CAE-B16B-34441F9454C3}" type="sibTrans" cxnId="{6E143397-53E0-4946-BA20-0AAEC42A7C4B}">
      <dgm:prSet/>
      <dgm:spPr/>
      <dgm:t>
        <a:bodyPr/>
        <a:lstStyle/>
        <a:p>
          <a:endParaRPr lang="ca-ES"/>
        </a:p>
      </dgm:t>
    </dgm:pt>
    <dgm:pt modelId="{B44CA714-BD31-46D4-8441-B88B774721F9}">
      <dgm:prSet phldrT="[Text]" custT="1"/>
      <dgm:spPr/>
      <dgm:t>
        <a:bodyPr/>
        <a:lstStyle/>
        <a:p>
          <a:r>
            <a:rPr lang="en-US" sz="1400" noProof="0" dirty="0">
              <a:latin typeface="Century Gothic" panose="020B0502020202020204" pitchFamily="34" charset="0"/>
            </a:rPr>
            <a:t>1. Careful budgeting</a:t>
          </a:r>
          <a:endParaRPr lang="en-US" sz="1200" noProof="0" dirty="0">
            <a:latin typeface="Century Gothic" panose="020B0502020202020204" pitchFamily="34" charset="0"/>
          </a:endParaRPr>
        </a:p>
      </dgm:t>
    </dgm:pt>
    <dgm:pt modelId="{9E2FF22F-31ED-45DC-AED5-478C2E950CE2}" type="parTrans" cxnId="{ADD34933-9377-45A8-B0A3-645A34B42C87}">
      <dgm:prSet/>
      <dgm:spPr/>
      <dgm:t>
        <a:bodyPr/>
        <a:lstStyle/>
        <a:p>
          <a:endParaRPr lang="ca-ES"/>
        </a:p>
      </dgm:t>
    </dgm:pt>
    <dgm:pt modelId="{B12E71A4-8C56-42CC-999A-1C47692B30C5}" type="sibTrans" cxnId="{ADD34933-9377-45A8-B0A3-645A34B42C87}">
      <dgm:prSet/>
      <dgm:spPr/>
      <dgm:t>
        <a:bodyPr/>
        <a:lstStyle/>
        <a:p>
          <a:endParaRPr lang="ca-ES"/>
        </a:p>
      </dgm:t>
    </dgm:pt>
    <dgm:pt modelId="{24E913F8-207B-43B7-BEF6-4FF07498DEE5}">
      <dgm:prSet phldrT="[Text]" custT="1"/>
      <dgm:spPr/>
      <dgm:t>
        <a:bodyPr/>
        <a:lstStyle/>
        <a:p>
          <a:r>
            <a:rPr lang="en-US" sz="1400" noProof="0" dirty="0">
              <a:latin typeface="Century Gothic" panose="020B0502020202020204" pitchFamily="34" charset="0"/>
            </a:rPr>
            <a:t>2. Rigorous external checks</a:t>
          </a:r>
        </a:p>
      </dgm:t>
    </dgm:pt>
    <dgm:pt modelId="{519BC860-4594-437C-95C7-D681D49826FD}" type="parTrans" cxnId="{F7C1C980-237F-451F-B8DA-B4FF8E206C33}">
      <dgm:prSet/>
      <dgm:spPr/>
      <dgm:t>
        <a:bodyPr/>
        <a:lstStyle/>
        <a:p>
          <a:endParaRPr lang="ca-ES"/>
        </a:p>
      </dgm:t>
    </dgm:pt>
    <dgm:pt modelId="{892CC861-3CC9-41DE-B5DF-B6463044D37C}" type="sibTrans" cxnId="{F7C1C980-237F-451F-B8DA-B4FF8E206C33}">
      <dgm:prSet/>
      <dgm:spPr/>
      <dgm:t>
        <a:bodyPr/>
        <a:lstStyle/>
        <a:p>
          <a:endParaRPr lang="ca-ES"/>
        </a:p>
      </dgm:t>
    </dgm:pt>
    <dgm:pt modelId="{33609B42-400D-42C3-B8D2-34FFDC8B6064}">
      <dgm:prSet phldrT="[Text]" custT="1"/>
      <dgm:spPr/>
      <dgm:t>
        <a:bodyPr/>
        <a:lstStyle/>
        <a:p>
          <a:r>
            <a:rPr lang="en-US" sz="1400" noProof="0" dirty="0">
              <a:latin typeface="Century Gothic" panose="020B0502020202020204" pitchFamily="34" charset="0"/>
            </a:rPr>
            <a:t>3. Regular reporting</a:t>
          </a:r>
          <a:endParaRPr lang="en-US" sz="1200" noProof="0" dirty="0">
            <a:latin typeface="Century Gothic" panose="020B0502020202020204" pitchFamily="34" charset="0"/>
          </a:endParaRPr>
        </a:p>
      </dgm:t>
    </dgm:pt>
    <dgm:pt modelId="{032E2D17-3A88-472F-ACD0-A190E193D41B}" type="parTrans" cxnId="{589E6174-6162-471E-AB75-CADD88E5221C}">
      <dgm:prSet/>
      <dgm:spPr/>
      <dgm:t>
        <a:bodyPr/>
        <a:lstStyle/>
        <a:p>
          <a:endParaRPr lang="ca-ES"/>
        </a:p>
      </dgm:t>
    </dgm:pt>
    <dgm:pt modelId="{BB1565BE-1862-4C95-866B-F79DEBD627B6}" type="sibTrans" cxnId="{589E6174-6162-471E-AB75-CADD88E5221C}">
      <dgm:prSet/>
      <dgm:spPr/>
      <dgm:t>
        <a:bodyPr/>
        <a:lstStyle/>
        <a:p>
          <a:endParaRPr lang="ca-ES"/>
        </a:p>
      </dgm:t>
    </dgm:pt>
    <dgm:pt modelId="{07D4761B-80E5-4D5F-BECF-920D7FFB7280}">
      <dgm:prSet phldrT="[Text]" custT="1"/>
      <dgm:spPr/>
      <dgm:t>
        <a:bodyPr/>
        <a:lstStyle/>
        <a:p>
          <a:r>
            <a:rPr lang="ca-ES" sz="1400" dirty="0">
              <a:latin typeface="+mj-lt"/>
            </a:rPr>
            <a:t>4. </a:t>
          </a:r>
          <a:r>
            <a:rPr lang="en-US" sz="1400" noProof="0" dirty="0">
              <a:latin typeface="+mj-lt"/>
            </a:rPr>
            <a:t>Effective internal control</a:t>
          </a:r>
          <a:endParaRPr lang="en-US" sz="1200" noProof="0" dirty="0">
            <a:latin typeface="+mj-lt"/>
          </a:endParaRPr>
        </a:p>
      </dgm:t>
    </dgm:pt>
    <dgm:pt modelId="{93C28B37-CE84-4C5E-B653-58168C960DBA}" type="parTrans" cxnId="{9EC1C8A2-0160-4350-980F-B322BA7944AA}">
      <dgm:prSet/>
      <dgm:spPr/>
      <dgm:t>
        <a:bodyPr/>
        <a:lstStyle/>
        <a:p>
          <a:endParaRPr lang="ca-ES"/>
        </a:p>
      </dgm:t>
    </dgm:pt>
    <dgm:pt modelId="{ED080775-F844-47DC-AE78-66C8AA615308}" type="sibTrans" cxnId="{9EC1C8A2-0160-4350-980F-B322BA7944AA}">
      <dgm:prSet/>
      <dgm:spPr/>
      <dgm:t>
        <a:bodyPr/>
        <a:lstStyle/>
        <a:p>
          <a:endParaRPr lang="ca-ES"/>
        </a:p>
      </dgm:t>
    </dgm:pt>
    <dgm:pt modelId="{BABDE0A1-CD94-4208-82C5-AF7DA7791492}">
      <dgm:prSet custT="1"/>
      <dgm:spPr/>
      <dgm:t>
        <a:bodyPr/>
        <a:lstStyle/>
        <a:p>
          <a:r>
            <a:rPr lang="en-US" sz="1400" noProof="0" dirty="0">
              <a:latin typeface="Century Gothic" panose="020B0502020202020204" pitchFamily="34" charset="0"/>
            </a:rPr>
            <a:t>5. Reasonable care</a:t>
          </a:r>
          <a:endParaRPr lang="en-US" sz="1200" noProof="0" dirty="0">
            <a:latin typeface="Century Gothic" panose="020B0502020202020204" pitchFamily="34" charset="0"/>
          </a:endParaRPr>
        </a:p>
      </dgm:t>
    </dgm:pt>
    <dgm:pt modelId="{26AB6400-AC2F-4AA9-8E1F-98AD042EA0B0}" type="parTrans" cxnId="{E0346FF7-3D5C-4E09-A733-B362915623AA}">
      <dgm:prSet/>
      <dgm:spPr/>
      <dgm:t>
        <a:bodyPr/>
        <a:lstStyle/>
        <a:p>
          <a:endParaRPr lang="ca-ES"/>
        </a:p>
      </dgm:t>
    </dgm:pt>
    <dgm:pt modelId="{06915B24-B232-47FE-A2E4-F69D302C9B26}" type="sibTrans" cxnId="{E0346FF7-3D5C-4E09-A733-B362915623AA}">
      <dgm:prSet/>
      <dgm:spPr/>
      <dgm:t>
        <a:bodyPr/>
        <a:lstStyle/>
        <a:p>
          <a:endParaRPr lang="ca-ES"/>
        </a:p>
      </dgm:t>
    </dgm:pt>
    <dgm:pt modelId="{C61474FC-E90F-4322-9DDE-BD49DF98AF28}" type="pres">
      <dgm:prSet presAssocID="{852B02C9-985B-4568-B76D-873C3133D965}" presName="Name0" presStyleCnt="0">
        <dgm:presLayoutVars>
          <dgm:chMax val="1"/>
          <dgm:dir/>
          <dgm:animLvl val="ctr"/>
          <dgm:resizeHandles val="exact"/>
        </dgm:presLayoutVars>
      </dgm:prSet>
      <dgm:spPr/>
    </dgm:pt>
    <dgm:pt modelId="{0FE2691C-FD5A-4F8E-B968-1F00ACD268B9}" type="pres">
      <dgm:prSet presAssocID="{CEBF6199-FD71-4330-97C1-CDA63C7ECCDD}" presName="centerShape" presStyleLbl="node0" presStyleIdx="0" presStyleCnt="1"/>
      <dgm:spPr/>
    </dgm:pt>
    <dgm:pt modelId="{5C7B4A1C-3BF3-43EE-8D01-7E08DDDA6EB3}" type="pres">
      <dgm:prSet presAssocID="{B44CA714-BD31-46D4-8441-B88B774721F9}" presName="node" presStyleLbl="node1" presStyleIdx="0" presStyleCnt="5">
        <dgm:presLayoutVars>
          <dgm:bulletEnabled val="1"/>
        </dgm:presLayoutVars>
      </dgm:prSet>
      <dgm:spPr/>
    </dgm:pt>
    <dgm:pt modelId="{219898B0-AF51-4195-B91D-596BA70E8B9D}" type="pres">
      <dgm:prSet presAssocID="{B44CA714-BD31-46D4-8441-B88B774721F9}" presName="dummy" presStyleCnt="0"/>
      <dgm:spPr/>
    </dgm:pt>
    <dgm:pt modelId="{B29610C9-ABEF-4EE5-92FF-61AEBCE8053A}" type="pres">
      <dgm:prSet presAssocID="{B12E71A4-8C56-42CC-999A-1C47692B30C5}" presName="sibTrans" presStyleLbl="sibTrans2D1" presStyleIdx="0" presStyleCnt="5"/>
      <dgm:spPr/>
    </dgm:pt>
    <dgm:pt modelId="{1E347FB2-C53B-4D3F-97C5-9DB48C15A9F5}" type="pres">
      <dgm:prSet presAssocID="{24E913F8-207B-43B7-BEF6-4FF07498DEE5}" presName="node" presStyleLbl="node1" presStyleIdx="1" presStyleCnt="5">
        <dgm:presLayoutVars>
          <dgm:bulletEnabled val="1"/>
        </dgm:presLayoutVars>
      </dgm:prSet>
      <dgm:spPr/>
    </dgm:pt>
    <dgm:pt modelId="{763F7F6B-464E-480F-87A6-4C2359CF6F00}" type="pres">
      <dgm:prSet presAssocID="{24E913F8-207B-43B7-BEF6-4FF07498DEE5}" presName="dummy" presStyleCnt="0"/>
      <dgm:spPr/>
    </dgm:pt>
    <dgm:pt modelId="{A846A429-94C4-491E-9712-10BEB094CA27}" type="pres">
      <dgm:prSet presAssocID="{892CC861-3CC9-41DE-B5DF-B6463044D37C}" presName="sibTrans" presStyleLbl="sibTrans2D1" presStyleIdx="1" presStyleCnt="5"/>
      <dgm:spPr/>
    </dgm:pt>
    <dgm:pt modelId="{AFFB0A6B-8F2A-4807-AAC9-B606B86FAE16}" type="pres">
      <dgm:prSet presAssocID="{33609B42-400D-42C3-B8D2-34FFDC8B6064}" presName="node" presStyleLbl="node1" presStyleIdx="2" presStyleCnt="5">
        <dgm:presLayoutVars>
          <dgm:bulletEnabled val="1"/>
        </dgm:presLayoutVars>
      </dgm:prSet>
      <dgm:spPr/>
    </dgm:pt>
    <dgm:pt modelId="{9C8D14C3-DE4C-4C36-9B5F-5B8AC69210CC}" type="pres">
      <dgm:prSet presAssocID="{33609B42-400D-42C3-B8D2-34FFDC8B6064}" presName="dummy" presStyleCnt="0"/>
      <dgm:spPr/>
    </dgm:pt>
    <dgm:pt modelId="{2921ADE2-5AE8-4743-BB55-89491BDC240E}" type="pres">
      <dgm:prSet presAssocID="{BB1565BE-1862-4C95-866B-F79DEBD627B6}" presName="sibTrans" presStyleLbl="sibTrans2D1" presStyleIdx="2" presStyleCnt="5"/>
      <dgm:spPr/>
    </dgm:pt>
    <dgm:pt modelId="{3D7EAA4E-EF47-426B-BA91-CD81E1FFBE49}" type="pres">
      <dgm:prSet presAssocID="{07D4761B-80E5-4D5F-BECF-920D7FFB7280}" presName="node" presStyleLbl="node1" presStyleIdx="3" presStyleCnt="5">
        <dgm:presLayoutVars>
          <dgm:bulletEnabled val="1"/>
        </dgm:presLayoutVars>
      </dgm:prSet>
      <dgm:spPr/>
    </dgm:pt>
    <dgm:pt modelId="{9A0B2D40-0D88-469D-8664-2667F8178C42}" type="pres">
      <dgm:prSet presAssocID="{07D4761B-80E5-4D5F-BECF-920D7FFB7280}" presName="dummy" presStyleCnt="0"/>
      <dgm:spPr/>
    </dgm:pt>
    <dgm:pt modelId="{CF04A0D4-EC94-42D7-B759-FD74F00200F7}" type="pres">
      <dgm:prSet presAssocID="{ED080775-F844-47DC-AE78-66C8AA615308}" presName="sibTrans" presStyleLbl="sibTrans2D1" presStyleIdx="3" presStyleCnt="5"/>
      <dgm:spPr/>
    </dgm:pt>
    <dgm:pt modelId="{A5A7A6E4-E8AE-4C30-ADEA-F07853B39596}" type="pres">
      <dgm:prSet presAssocID="{BABDE0A1-CD94-4208-82C5-AF7DA7791492}" presName="node" presStyleLbl="node1" presStyleIdx="4" presStyleCnt="5" custScaleX="113407">
        <dgm:presLayoutVars>
          <dgm:bulletEnabled val="1"/>
        </dgm:presLayoutVars>
      </dgm:prSet>
      <dgm:spPr/>
    </dgm:pt>
    <dgm:pt modelId="{E327E60B-00F5-4A52-B169-CEBE60B88997}" type="pres">
      <dgm:prSet presAssocID="{BABDE0A1-CD94-4208-82C5-AF7DA7791492}" presName="dummy" presStyleCnt="0"/>
      <dgm:spPr/>
    </dgm:pt>
    <dgm:pt modelId="{9C69FF5A-A2C4-4FCF-A60D-CC7B154C0A91}" type="pres">
      <dgm:prSet presAssocID="{06915B24-B232-47FE-A2E4-F69D302C9B26}" presName="sibTrans" presStyleLbl="sibTrans2D1" presStyleIdx="4" presStyleCnt="5"/>
      <dgm:spPr/>
    </dgm:pt>
  </dgm:ptLst>
  <dgm:cxnLst>
    <dgm:cxn modelId="{CF83280D-96C7-433D-A7C2-B7FDC9A19411}" type="presOf" srcId="{B44CA714-BD31-46D4-8441-B88B774721F9}" destId="{5C7B4A1C-3BF3-43EE-8D01-7E08DDDA6EB3}" srcOrd="0" destOrd="0" presId="urn:microsoft.com/office/officeart/2005/8/layout/radial6"/>
    <dgm:cxn modelId="{C19AA913-BA29-4C0C-A2BB-B45A87903218}" type="presOf" srcId="{BABDE0A1-CD94-4208-82C5-AF7DA7791492}" destId="{A5A7A6E4-E8AE-4C30-ADEA-F07853B39596}" srcOrd="0" destOrd="0" presId="urn:microsoft.com/office/officeart/2005/8/layout/radial6"/>
    <dgm:cxn modelId="{ADD34933-9377-45A8-B0A3-645A34B42C87}" srcId="{CEBF6199-FD71-4330-97C1-CDA63C7ECCDD}" destId="{B44CA714-BD31-46D4-8441-B88B774721F9}" srcOrd="0" destOrd="0" parTransId="{9E2FF22F-31ED-45DC-AED5-478C2E950CE2}" sibTransId="{B12E71A4-8C56-42CC-999A-1C47692B30C5}"/>
    <dgm:cxn modelId="{FAAD2747-D0D7-47A5-99D2-50A50E43F5FB}" type="presOf" srcId="{24E913F8-207B-43B7-BEF6-4FF07498DEE5}" destId="{1E347FB2-C53B-4D3F-97C5-9DB48C15A9F5}" srcOrd="0" destOrd="0" presId="urn:microsoft.com/office/officeart/2005/8/layout/radial6"/>
    <dgm:cxn modelId="{3885EE6F-F642-4F42-AFFD-B3D40044A0DD}" type="presOf" srcId="{B12E71A4-8C56-42CC-999A-1C47692B30C5}" destId="{B29610C9-ABEF-4EE5-92FF-61AEBCE8053A}" srcOrd="0" destOrd="0" presId="urn:microsoft.com/office/officeart/2005/8/layout/radial6"/>
    <dgm:cxn modelId="{589E6174-6162-471E-AB75-CADD88E5221C}" srcId="{CEBF6199-FD71-4330-97C1-CDA63C7ECCDD}" destId="{33609B42-400D-42C3-B8D2-34FFDC8B6064}" srcOrd="2" destOrd="0" parTransId="{032E2D17-3A88-472F-ACD0-A190E193D41B}" sibTransId="{BB1565BE-1862-4C95-866B-F79DEBD627B6}"/>
    <dgm:cxn modelId="{9F4C8357-0409-4D7F-AA76-16668979DAF9}" type="presOf" srcId="{CEBF6199-FD71-4330-97C1-CDA63C7ECCDD}" destId="{0FE2691C-FD5A-4F8E-B968-1F00ACD268B9}" srcOrd="0" destOrd="0" presId="urn:microsoft.com/office/officeart/2005/8/layout/radial6"/>
    <dgm:cxn modelId="{F7C1C980-237F-451F-B8DA-B4FF8E206C33}" srcId="{CEBF6199-FD71-4330-97C1-CDA63C7ECCDD}" destId="{24E913F8-207B-43B7-BEF6-4FF07498DEE5}" srcOrd="1" destOrd="0" parTransId="{519BC860-4594-437C-95C7-D681D49826FD}" sibTransId="{892CC861-3CC9-41DE-B5DF-B6463044D37C}"/>
    <dgm:cxn modelId="{1A93BE82-780C-4D1B-ACE6-490D837A6975}" type="presOf" srcId="{BB1565BE-1862-4C95-866B-F79DEBD627B6}" destId="{2921ADE2-5AE8-4743-BB55-89491BDC240E}" srcOrd="0" destOrd="0" presId="urn:microsoft.com/office/officeart/2005/8/layout/radial6"/>
    <dgm:cxn modelId="{6E143397-53E0-4946-BA20-0AAEC42A7C4B}" srcId="{852B02C9-985B-4568-B76D-873C3133D965}" destId="{CEBF6199-FD71-4330-97C1-CDA63C7ECCDD}" srcOrd="0" destOrd="0" parTransId="{47B0F4FA-C670-47BC-92C4-5FCAB6EE4B6A}" sibTransId="{190A29FC-A5BE-4CAE-B16B-34441F9454C3}"/>
    <dgm:cxn modelId="{9EC1C8A2-0160-4350-980F-B322BA7944AA}" srcId="{CEBF6199-FD71-4330-97C1-CDA63C7ECCDD}" destId="{07D4761B-80E5-4D5F-BECF-920D7FFB7280}" srcOrd="3" destOrd="0" parTransId="{93C28B37-CE84-4C5E-B653-58168C960DBA}" sibTransId="{ED080775-F844-47DC-AE78-66C8AA615308}"/>
    <dgm:cxn modelId="{9FAB96B1-DE2D-49DE-96BA-E8E2FEBF6CEF}" type="presOf" srcId="{07D4761B-80E5-4D5F-BECF-920D7FFB7280}" destId="{3D7EAA4E-EF47-426B-BA91-CD81E1FFBE49}" srcOrd="0" destOrd="0" presId="urn:microsoft.com/office/officeart/2005/8/layout/radial6"/>
    <dgm:cxn modelId="{941FFBB7-5E4D-4345-A2AD-643FA219EF19}" type="presOf" srcId="{33609B42-400D-42C3-B8D2-34FFDC8B6064}" destId="{AFFB0A6B-8F2A-4807-AAC9-B606B86FAE16}" srcOrd="0" destOrd="0" presId="urn:microsoft.com/office/officeart/2005/8/layout/radial6"/>
    <dgm:cxn modelId="{1FF8AEB9-4F98-488B-9993-6BD633774EF2}" type="presOf" srcId="{ED080775-F844-47DC-AE78-66C8AA615308}" destId="{CF04A0D4-EC94-42D7-B759-FD74F00200F7}" srcOrd="0" destOrd="0" presId="urn:microsoft.com/office/officeart/2005/8/layout/radial6"/>
    <dgm:cxn modelId="{00FC65E6-0CD7-4910-85BA-9CFF10DC2DEE}" type="presOf" srcId="{852B02C9-985B-4568-B76D-873C3133D965}" destId="{C61474FC-E90F-4322-9DDE-BD49DF98AF28}" srcOrd="0" destOrd="0" presId="urn:microsoft.com/office/officeart/2005/8/layout/radial6"/>
    <dgm:cxn modelId="{161D89F6-DEFB-446E-BF3A-E335F406D417}" type="presOf" srcId="{892CC861-3CC9-41DE-B5DF-B6463044D37C}" destId="{A846A429-94C4-491E-9712-10BEB094CA27}" srcOrd="0" destOrd="0" presId="urn:microsoft.com/office/officeart/2005/8/layout/radial6"/>
    <dgm:cxn modelId="{E0346FF7-3D5C-4E09-A733-B362915623AA}" srcId="{CEBF6199-FD71-4330-97C1-CDA63C7ECCDD}" destId="{BABDE0A1-CD94-4208-82C5-AF7DA7791492}" srcOrd="4" destOrd="0" parTransId="{26AB6400-AC2F-4AA9-8E1F-98AD042EA0B0}" sibTransId="{06915B24-B232-47FE-A2E4-F69D302C9B26}"/>
    <dgm:cxn modelId="{0082AEF7-219D-4E72-8B20-9324269E6291}" type="presOf" srcId="{06915B24-B232-47FE-A2E4-F69D302C9B26}" destId="{9C69FF5A-A2C4-4FCF-A60D-CC7B154C0A91}" srcOrd="0" destOrd="0" presId="urn:microsoft.com/office/officeart/2005/8/layout/radial6"/>
    <dgm:cxn modelId="{755AE609-56D8-41EC-8840-08A42857518A}" type="presParOf" srcId="{C61474FC-E90F-4322-9DDE-BD49DF98AF28}" destId="{0FE2691C-FD5A-4F8E-B968-1F00ACD268B9}" srcOrd="0" destOrd="0" presId="urn:microsoft.com/office/officeart/2005/8/layout/radial6"/>
    <dgm:cxn modelId="{2540A621-1C44-4B62-920D-6E9F668DF211}" type="presParOf" srcId="{C61474FC-E90F-4322-9DDE-BD49DF98AF28}" destId="{5C7B4A1C-3BF3-43EE-8D01-7E08DDDA6EB3}" srcOrd="1" destOrd="0" presId="urn:microsoft.com/office/officeart/2005/8/layout/radial6"/>
    <dgm:cxn modelId="{46D567F8-A24B-4016-923A-365A5FD20028}" type="presParOf" srcId="{C61474FC-E90F-4322-9DDE-BD49DF98AF28}" destId="{219898B0-AF51-4195-B91D-596BA70E8B9D}" srcOrd="2" destOrd="0" presId="urn:microsoft.com/office/officeart/2005/8/layout/radial6"/>
    <dgm:cxn modelId="{D96FB488-42E2-44A4-BD1C-A3487035FD5D}" type="presParOf" srcId="{C61474FC-E90F-4322-9DDE-BD49DF98AF28}" destId="{B29610C9-ABEF-4EE5-92FF-61AEBCE8053A}" srcOrd="3" destOrd="0" presId="urn:microsoft.com/office/officeart/2005/8/layout/radial6"/>
    <dgm:cxn modelId="{4069924C-75FD-4559-89E9-A2B26DC0D134}" type="presParOf" srcId="{C61474FC-E90F-4322-9DDE-BD49DF98AF28}" destId="{1E347FB2-C53B-4D3F-97C5-9DB48C15A9F5}" srcOrd="4" destOrd="0" presId="urn:microsoft.com/office/officeart/2005/8/layout/radial6"/>
    <dgm:cxn modelId="{02CA5DF2-5CD9-41A2-8282-4FC4B870D7A5}" type="presParOf" srcId="{C61474FC-E90F-4322-9DDE-BD49DF98AF28}" destId="{763F7F6B-464E-480F-87A6-4C2359CF6F00}" srcOrd="5" destOrd="0" presId="urn:microsoft.com/office/officeart/2005/8/layout/radial6"/>
    <dgm:cxn modelId="{2A46F3E2-1EF4-47DE-BC8B-A070BCAE198B}" type="presParOf" srcId="{C61474FC-E90F-4322-9DDE-BD49DF98AF28}" destId="{A846A429-94C4-491E-9712-10BEB094CA27}" srcOrd="6" destOrd="0" presId="urn:microsoft.com/office/officeart/2005/8/layout/radial6"/>
    <dgm:cxn modelId="{C79CE723-4728-47B1-BAE7-969E78E358BA}" type="presParOf" srcId="{C61474FC-E90F-4322-9DDE-BD49DF98AF28}" destId="{AFFB0A6B-8F2A-4807-AAC9-B606B86FAE16}" srcOrd="7" destOrd="0" presId="urn:microsoft.com/office/officeart/2005/8/layout/radial6"/>
    <dgm:cxn modelId="{35A81AC1-0943-42FE-B256-A070397D6158}" type="presParOf" srcId="{C61474FC-E90F-4322-9DDE-BD49DF98AF28}" destId="{9C8D14C3-DE4C-4C36-9B5F-5B8AC69210CC}" srcOrd="8" destOrd="0" presId="urn:microsoft.com/office/officeart/2005/8/layout/radial6"/>
    <dgm:cxn modelId="{E528DC86-EA3D-4B80-83FE-2153921193B3}" type="presParOf" srcId="{C61474FC-E90F-4322-9DDE-BD49DF98AF28}" destId="{2921ADE2-5AE8-4743-BB55-89491BDC240E}" srcOrd="9" destOrd="0" presId="urn:microsoft.com/office/officeart/2005/8/layout/radial6"/>
    <dgm:cxn modelId="{2D7EE58D-E3E3-4728-886C-C5C710328DF5}" type="presParOf" srcId="{C61474FC-E90F-4322-9DDE-BD49DF98AF28}" destId="{3D7EAA4E-EF47-426B-BA91-CD81E1FFBE49}" srcOrd="10" destOrd="0" presId="urn:microsoft.com/office/officeart/2005/8/layout/radial6"/>
    <dgm:cxn modelId="{ACFA68FD-DD89-474C-8739-BB4ECDB089F1}" type="presParOf" srcId="{C61474FC-E90F-4322-9DDE-BD49DF98AF28}" destId="{9A0B2D40-0D88-469D-8664-2667F8178C42}" srcOrd="11" destOrd="0" presId="urn:microsoft.com/office/officeart/2005/8/layout/radial6"/>
    <dgm:cxn modelId="{18AA62D2-F1CE-4EAF-83C7-6BF151404476}" type="presParOf" srcId="{C61474FC-E90F-4322-9DDE-BD49DF98AF28}" destId="{CF04A0D4-EC94-42D7-B759-FD74F00200F7}" srcOrd="12" destOrd="0" presId="urn:microsoft.com/office/officeart/2005/8/layout/radial6"/>
    <dgm:cxn modelId="{6BD0063F-A1AD-4F2C-BA97-20A167381F07}" type="presParOf" srcId="{C61474FC-E90F-4322-9DDE-BD49DF98AF28}" destId="{A5A7A6E4-E8AE-4C30-ADEA-F07853B39596}" srcOrd="13" destOrd="0" presId="urn:microsoft.com/office/officeart/2005/8/layout/radial6"/>
    <dgm:cxn modelId="{FE3F3217-8D44-401F-959B-E92E9F8FB197}" type="presParOf" srcId="{C61474FC-E90F-4322-9DDE-BD49DF98AF28}" destId="{E327E60B-00F5-4A52-B169-CEBE60B88997}" srcOrd="14" destOrd="0" presId="urn:microsoft.com/office/officeart/2005/8/layout/radial6"/>
    <dgm:cxn modelId="{3578CFE6-90C7-46B3-9E7D-A927332F1816}" type="presParOf" srcId="{C61474FC-E90F-4322-9DDE-BD49DF98AF28}" destId="{9C69FF5A-A2C4-4FCF-A60D-CC7B154C0A91}" srcOrd="15"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AA6C27C-8E38-42EB-AEB4-1DE1AA6BBE56}" type="doc">
      <dgm:prSet loTypeId="urn:microsoft.com/office/officeart/2005/8/layout/chevron1" loCatId="process" qsTypeId="urn:microsoft.com/office/officeart/2005/8/quickstyle/simple1" qsCatId="simple" csTypeId="urn:microsoft.com/office/officeart/2005/8/colors/colorful2" csCatId="colorful" phldr="1"/>
      <dgm:spPr/>
    </dgm:pt>
    <dgm:pt modelId="{3ACE0F78-9DEC-4528-BAD6-86F640024AF9}">
      <dgm:prSet phldrT="[Text]"/>
      <dgm:spPr>
        <a:xfrm>
          <a:off x="3770" y="2270389"/>
          <a:ext cx="2194718" cy="877887"/>
        </a:xfrm>
        <a:prstGeom prst="chevron">
          <a:avLst/>
        </a:pr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b="1" noProof="0" dirty="0">
              <a:solidFill>
                <a:sysClr val="window" lastClr="FFFFFF"/>
              </a:solidFill>
              <a:latin typeface="Century Gothic" panose="020B0502020202020204" pitchFamily="34" charset="0"/>
              <a:ea typeface="+mn-ea"/>
              <a:cs typeface="+mn-cs"/>
            </a:rPr>
            <a:t>Set-up of the system</a:t>
          </a:r>
        </a:p>
      </dgm:t>
    </dgm:pt>
    <dgm:pt modelId="{FED8746E-833A-47C6-8ECE-8A115EB419BD}" type="parTrans" cxnId="{170DD9D2-9049-415A-91F8-D5B509596445}">
      <dgm:prSet/>
      <dgm:spPr/>
      <dgm:t>
        <a:bodyPr/>
        <a:lstStyle/>
        <a:p>
          <a:endParaRPr lang="ca-ES"/>
        </a:p>
      </dgm:t>
    </dgm:pt>
    <dgm:pt modelId="{9297B7B2-FC60-4E39-A003-1362BE7787E8}" type="sibTrans" cxnId="{170DD9D2-9049-415A-91F8-D5B509596445}">
      <dgm:prSet/>
      <dgm:spPr/>
      <dgm:t>
        <a:bodyPr/>
        <a:lstStyle/>
        <a:p>
          <a:endParaRPr lang="ca-ES"/>
        </a:p>
      </dgm:t>
    </dgm:pt>
    <dgm:pt modelId="{ACFAF978-8A17-481F-9C8B-F184AB9C5618}">
      <dgm:prSet phldrT="[Text]"/>
      <dgm:spPr>
        <a:xfrm>
          <a:off x="1979017" y="2270389"/>
          <a:ext cx="2194718" cy="877887"/>
        </a:xfrm>
        <a:prstGeom prst="chevron">
          <a:avLst/>
        </a:prstGeom>
        <a:solidFill>
          <a:srgbClr val="ED7D31">
            <a:hueOff val="-485121"/>
            <a:satOff val="-27976"/>
            <a:lumOff val="2876"/>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b="1" noProof="0" dirty="0">
              <a:solidFill>
                <a:sysClr val="window" lastClr="FFFFFF"/>
              </a:solidFill>
              <a:latin typeface="Century Gothic" panose="020B0502020202020204" pitchFamily="34" charset="0"/>
              <a:ea typeface="+mn-ea"/>
              <a:cs typeface="+mn-cs"/>
            </a:rPr>
            <a:t>Project implementation</a:t>
          </a:r>
        </a:p>
      </dgm:t>
    </dgm:pt>
    <dgm:pt modelId="{6859806C-4222-42C9-9C5E-F66255B6C625}" type="parTrans" cxnId="{6C489AE1-F222-4114-8406-E5C8B43B452C}">
      <dgm:prSet/>
      <dgm:spPr/>
      <dgm:t>
        <a:bodyPr/>
        <a:lstStyle/>
        <a:p>
          <a:endParaRPr lang="ca-ES"/>
        </a:p>
      </dgm:t>
    </dgm:pt>
    <dgm:pt modelId="{EFF16536-C775-4D95-8A1E-A7C359D9D07D}" type="sibTrans" cxnId="{6C489AE1-F222-4114-8406-E5C8B43B452C}">
      <dgm:prSet/>
      <dgm:spPr/>
      <dgm:t>
        <a:bodyPr/>
        <a:lstStyle/>
        <a:p>
          <a:endParaRPr lang="ca-ES"/>
        </a:p>
      </dgm:t>
    </dgm:pt>
    <dgm:pt modelId="{9B0292D4-08F5-47C4-802E-B5332FC56B56}">
      <dgm:prSet phldrT="[Text]"/>
      <dgm:spPr>
        <a:xfrm>
          <a:off x="3954264" y="2270389"/>
          <a:ext cx="2194718" cy="877887"/>
        </a:xfrm>
        <a:prstGeom prst="chevron">
          <a:avLst/>
        </a:prstGeom>
        <a:solidFill>
          <a:srgbClr val="ED7D31">
            <a:hueOff val="-970242"/>
            <a:satOff val="-55952"/>
            <a:lumOff val="5752"/>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b="1" noProof="0" dirty="0">
              <a:solidFill>
                <a:sysClr val="window" lastClr="FFFFFF"/>
              </a:solidFill>
              <a:latin typeface="Century Gothic" panose="020B0502020202020204" pitchFamily="34" charset="0"/>
              <a:ea typeface="+mn-ea"/>
              <a:cs typeface="+mn-cs"/>
            </a:rPr>
            <a:t>Project closure</a:t>
          </a:r>
        </a:p>
      </dgm:t>
    </dgm:pt>
    <dgm:pt modelId="{816D0B71-893A-4A72-AE1D-6DE9592CBD2D}" type="parTrans" cxnId="{DD0AD13D-D4A9-4486-8940-DC332486673B}">
      <dgm:prSet/>
      <dgm:spPr/>
      <dgm:t>
        <a:bodyPr/>
        <a:lstStyle/>
        <a:p>
          <a:endParaRPr lang="ca-ES"/>
        </a:p>
      </dgm:t>
    </dgm:pt>
    <dgm:pt modelId="{E9CDF1D3-985A-414B-ACAD-33DDF8814458}" type="sibTrans" cxnId="{DD0AD13D-D4A9-4486-8940-DC332486673B}">
      <dgm:prSet/>
      <dgm:spPr/>
      <dgm:t>
        <a:bodyPr/>
        <a:lstStyle/>
        <a:p>
          <a:endParaRPr lang="ca-ES"/>
        </a:p>
      </dgm:t>
    </dgm:pt>
    <dgm:pt modelId="{6271C11C-C542-43A8-9AAD-8D9E5FA8B87A}">
      <dgm:prSet/>
      <dgm:spPr>
        <a:xfrm>
          <a:off x="5929510" y="2270389"/>
          <a:ext cx="2194718" cy="877887"/>
        </a:xfrm>
        <a:prstGeom prst="chevron">
          <a:avLst/>
        </a:prstGeom>
        <a:solidFill>
          <a:srgbClr val="ED7D31">
            <a:hueOff val="-1455363"/>
            <a:satOff val="-83928"/>
            <a:lumOff val="8628"/>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b="1" noProof="0" dirty="0">
              <a:solidFill>
                <a:sysClr val="window" lastClr="FFFFFF"/>
              </a:solidFill>
              <a:latin typeface="Century Gothic" panose="020B0502020202020204" pitchFamily="34" charset="0"/>
              <a:ea typeface="+mn-ea"/>
              <a:cs typeface="+mn-cs"/>
            </a:rPr>
            <a:t>Open-to-control period</a:t>
          </a:r>
        </a:p>
      </dgm:t>
    </dgm:pt>
    <dgm:pt modelId="{3F704FD2-B23B-4ABB-A613-D67B0C0E3097}" type="parTrans" cxnId="{E3FFA6A2-F5F2-4907-BD72-91FD39C1AB9B}">
      <dgm:prSet/>
      <dgm:spPr/>
      <dgm:t>
        <a:bodyPr/>
        <a:lstStyle/>
        <a:p>
          <a:endParaRPr lang="ca-ES"/>
        </a:p>
      </dgm:t>
    </dgm:pt>
    <dgm:pt modelId="{6DE64D57-4A0C-440D-AF19-3835B958248D}" type="sibTrans" cxnId="{E3FFA6A2-F5F2-4907-BD72-91FD39C1AB9B}">
      <dgm:prSet/>
      <dgm:spPr/>
      <dgm:t>
        <a:bodyPr/>
        <a:lstStyle/>
        <a:p>
          <a:endParaRPr lang="ca-ES"/>
        </a:p>
      </dgm:t>
    </dgm:pt>
    <dgm:pt modelId="{90D72B74-4BF5-4E7B-8F55-C9EC3257400A}" type="pres">
      <dgm:prSet presAssocID="{3AA6C27C-8E38-42EB-AEB4-1DE1AA6BBE56}" presName="Name0" presStyleCnt="0">
        <dgm:presLayoutVars>
          <dgm:dir/>
          <dgm:animLvl val="lvl"/>
          <dgm:resizeHandles val="exact"/>
        </dgm:presLayoutVars>
      </dgm:prSet>
      <dgm:spPr/>
    </dgm:pt>
    <dgm:pt modelId="{719774E2-5D62-439B-93B8-8B4C832F7BA4}" type="pres">
      <dgm:prSet presAssocID="{3ACE0F78-9DEC-4528-BAD6-86F640024AF9}" presName="parTxOnly" presStyleLbl="node1" presStyleIdx="0" presStyleCnt="4">
        <dgm:presLayoutVars>
          <dgm:chMax val="0"/>
          <dgm:chPref val="0"/>
          <dgm:bulletEnabled val="1"/>
        </dgm:presLayoutVars>
      </dgm:prSet>
      <dgm:spPr/>
    </dgm:pt>
    <dgm:pt modelId="{7396D370-F9A3-4C61-94C7-199240B2EFDF}" type="pres">
      <dgm:prSet presAssocID="{9297B7B2-FC60-4E39-A003-1362BE7787E8}" presName="parTxOnlySpace" presStyleCnt="0"/>
      <dgm:spPr/>
    </dgm:pt>
    <dgm:pt modelId="{0C345737-54E0-43AF-9F46-65595A94D484}" type="pres">
      <dgm:prSet presAssocID="{ACFAF978-8A17-481F-9C8B-F184AB9C5618}" presName="parTxOnly" presStyleLbl="node1" presStyleIdx="1" presStyleCnt="4">
        <dgm:presLayoutVars>
          <dgm:chMax val="0"/>
          <dgm:chPref val="0"/>
          <dgm:bulletEnabled val="1"/>
        </dgm:presLayoutVars>
      </dgm:prSet>
      <dgm:spPr/>
    </dgm:pt>
    <dgm:pt modelId="{B53B7B66-BF61-4450-9E6A-89AE25EC1E1E}" type="pres">
      <dgm:prSet presAssocID="{EFF16536-C775-4D95-8A1E-A7C359D9D07D}" presName="parTxOnlySpace" presStyleCnt="0"/>
      <dgm:spPr/>
    </dgm:pt>
    <dgm:pt modelId="{72212FF0-ADA2-4CEC-BD42-9B9F9B3C60EF}" type="pres">
      <dgm:prSet presAssocID="{9B0292D4-08F5-47C4-802E-B5332FC56B56}" presName="parTxOnly" presStyleLbl="node1" presStyleIdx="2" presStyleCnt="4">
        <dgm:presLayoutVars>
          <dgm:chMax val="0"/>
          <dgm:chPref val="0"/>
          <dgm:bulletEnabled val="1"/>
        </dgm:presLayoutVars>
      </dgm:prSet>
      <dgm:spPr/>
    </dgm:pt>
    <dgm:pt modelId="{8F626AFC-362F-455C-A89D-30364342F66A}" type="pres">
      <dgm:prSet presAssocID="{E9CDF1D3-985A-414B-ACAD-33DDF8814458}" presName="parTxOnlySpace" presStyleCnt="0"/>
      <dgm:spPr/>
    </dgm:pt>
    <dgm:pt modelId="{697AFAE6-2088-4D81-9490-6B90C6F035AE}" type="pres">
      <dgm:prSet presAssocID="{6271C11C-C542-43A8-9AAD-8D9E5FA8B87A}" presName="parTxOnly" presStyleLbl="node1" presStyleIdx="3" presStyleCnt="4">
        <dgm:presLayoutVars>
          <dgm:chMax val="0"/>
          <dgm:chPref val="0"/>
          <dgm:bulletEnabled val="1"/>
        </dgm:presLayoutVars>
      </dgm:prSet>
      <dgm:spPr/>
    </dgm:pt>
  </dgm:ptLst>
  <dgm:cxnLst>
    <dgm:cxn modelId="{C324DA12-25C2-402F-91C0-F3B460A39304}" type="presOf" srcId="{9B0292D4-08F5-47C4-802E-B5332FC56B56}" destId="{72212FF0-ADA2-4CEC-BD42-9B9F9B3C60EF}" srcOrd="0" destOrd="0" presId="urn:microsoft.com/office/officeart/2005/8/layout/chevron1"/>
    <dgm:cxn modelId="{38B5D634-33B8-453C-9D9F-1C7305EF2540}" type="presOf" srcId="{ACFAF978-8A17-481F-9C8B-F184AB9C5618}" destId="{0C345737-54E0-43AF-9F46-65595A94D484}" srcOrd="0" destOrd="0" presId="urn:microsoft.com/office/officeart/2005/8/layout/chevron1"/>
    <dgm:cxn modelId="{DD0AD13D-D4A9-4486-8940-DC332486673B}" srcId="{3AA6C27C-8E38-42EB-AEB4-1DE1AA6BBE56}" destId="{9B0292D4-08F5-47C4-802E-B5332FC56B56}" srcOrd="2" destOrd="0" parTransId="{816D0B71-893A-4A72-AE1D-6DE9592CBD2D}" sibTransId="{E9CDF1D3-985A-414B-ACAD-33DDF8814458}"/>
    <dgm:cxn modelId="{AA81E793-24AD-4C50-A1EF-1F9A097940E3}" type="presOf" srcId="{6271C11C-C542-43A8-9AAD-8D9E5FA8B87A}" destId="{697AFAE6-2088-4D81-9490-6B90C6F035AE}" srcOrd="0" destOrd="0" presId="urn:microsoft.com/office/officeart/2005/8/layout/chevron1"/>
    <dgm:cxn modelId="{E3FFA6A2-F5F2-4907-BD72-91FD39C1AB9B}" srcId="{3AA6C27C-8E38-42EB-AEB4-1DE1AA6BBE56}" destId="{6271C11C-C542-43A8-9AAD-8D9E5FA8B87A}" srcOrd="3" destOrd="0" parTransId="{3F704FD2-B23B-4ABB-A613-D67B0C0E3097}" sibTransId="{6DE64D57-4A0C-440D-AF19-3835B958248D}"/>
    <dgm:cxn modelId="{AD467AB0-E4B9-4F98-9AF4-E856876AF223}" type="presOf" srcId="{3AA6C27C-8E38-42EB-AEB4-1DE1AA6BBE56}" destId="{90D72B74-4BF5-4E7B-8F55-C9EC3257400A}" srcOrd="0" destOrd="0" presId="urn:microsoft.com/office/officeart/2005/8/layout/chevron1"/>
    <dgm:cxn modelId="{170DD9D2-9049-415A-91F8-D5B509596445}" srcId="{3AA6C27C-8E38-42EB-AEB4-1DE1AA6BBE56}" destId="{3ACE0F78-9DEC-4528-BAD6-86F640024AF9}" srcOrd="0" destOrd="0" parTransId="{FED8746E-833A-47C6-8ECE-8A115EB419BD}" sibTransId="{9297B7B2-FC60-4E39-A003-1362BE7787E8}"/>
    <dgm:cxn modelId="{4E434BE1-B8A3-4BBB-AC8F-D53C588A409F}" type="presOf" srcId="{3ACE0F78-9DEC-4528-BAD6-86F640024AF9}" destId="{719774E2-5D62-439B-93B8-8B4C832F7BA4}" srcOrd="0" destOrd="0" presId="urn:microsoft.com/office/officeart/2005/8/layout/chevron1"/>
    <dgm:cxn modelId="{6C489AE1-F222-4114-8406-E5C8B43B452C}" srcId="{3AA6C27C-8E38-42EB-AEB4-1DE1AA6BBE56}" destId="{ACFAF978-8A17-481F-9C8B-F184AB9C5618}" srcOrd="1" destOrd="0" parTransId="{6859806C-4222-42C9-9C5E-F66255B6C625}" sibTransId="{EFF16536-C775-4D95-8A1E-A7C359D9D07D}"/>
    <dgm:cxn modelId="{D6796F30-194A-4FE7-AD88-CC7CAE964A4F}" type="presParOf" srcId="{90D72B74-4BF5-4E7B-8F55-C9EC3257400A}" destId="{719774E2-5D62-439B-93B8-8B4C832F7BA4}" srcOrd="0" destOrd="0" presId="urn:microsoft.com/office/officeart/2005/8/layout/chevron1"/>
    <dgm:cxn modelId="{EFD245E7-6528-4FB9-ADD6-C8CCE4F06AFE}" type="presParOf" srcId="{90D72B74-4BF5-4E7B-8F55-C9EC3257400A}" destId="{7396D370-F9A3-4C61-94C7-199240B2EFDF}" srcOrd="1" destOrd="0" presId="urn:microsoft.com/office/officeart/2005/8/layout/chevron1"/>
    <dgm:cxn modelId="{58292CE2-4EB3-45E3-834B-D3D6304B5B98}" type="presParOf" srcId="{90D72B74-4BF5-4E7B-8F55-C9EC3257400A}" destId="{0C345737-54E0-43AF-9F46-65595A94D484}" srcOrd="2" destOrd="0" presId="urn:microsoft.com/office/officeart/2005/8/layout/chevron1"/>
    <dgm:cxn modelId="{DD5A6EFF-F94E-46BA-9EA2-E091C1E91CEA}" type="presParOf" srcId="{90D72B74-4BF5-4E7B-8F55-C9EC3257400A}" destId="{B53B7B66-BF61-4450-9E6A-89AE25EC1E1E}" srcOrd="3" destOrd="0" presId="urn:microsoft.com/office/officeart/2005/8/layout/chevron1"/>
    <dgm:cxn modelId="{399C0887-3F18-439C-A862-9802F682BF21}" type="presParOf" srcId="{90D72B74-4BF5-4E7B-8F55-C9EC3257400A}" destId="{72212FF0-ADA2-4CEC-BD42-9B9F9B3C60EF}" srcOrd="4" destOrd="0" presId="urn:microsoft.com/office/officeart/2005/8/layout/chevron1"/>
    <dgm:cxn modelId="{B5FC7C48-DAB7-4420-BF74-1088E7DD6D19}" type="presParOf" srcId="{90D72B74-4BF5-4E7B-8F55-C9EC3257400A}" destId="{8F626AFC-362F-455C-A89D-30364342F66A}" srcOrd="5" destOrd="0" presId="urn:microsoft.com/office/officeart/2005/8/layout/chevron1"/>
    <dgm:cxn modelId="{A2E83407-07F1-46E0-B8E0-56BF4A11577B}" type="presParOf" srcId="{90D72B74-4BF5-4E7B-8F55-C9EC3257400A}" destId="{697AFAE6-2088-4D81-9490-6B90C6F035A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96CAFD-EB73-4DD7-86C6-6A194436E9EC}"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ca-ES"/>
        </a:p>
      </dgm:t>
    </dgm:pt>
    <dgm:pt modelId="{B28FA5D5-345F-4759-8223-C0E84A3AEAE3}">
      <dgm:prSet phldrT="[Text]" custT="1"/>
      <dgm:spPr/>
      <dgm:t>
        <a:bodyPr/>
        <a:lstStyle/>
        <a:p>
          <a:r>
            <a:rPr lang="en-US" sz="1400" b="1" noProof="0" dirty="0">
              <a:latin typeface="Century Gothic" panose="020B0502020202020204" pitchFamily="34" charset="0"/>
            </a:rPr>
            <a:t>Set up of the system</a:t>
          </a:r>
        </a:p>
      </dgm:t>
    </dgm:pt>
    <dgm:pt modelId="{5D948BBF-7C46-46A1-B3AA-0395D9DBFB11}" type="parTrans" cxnId="{85F56FBC-2470-4AD3-A159-F4257523736A}">
      <dgm:prSet/>
      <dgm:spPr/>
      <dgm:t>
        <a:bodyPr/>
        <a:lstStyle/>
        <a:p>
          <a:endParaRPr lang="ca-ES"/>
        </a:p>
      </dgm:t>
    </dgm:pt>
    <dgm:pt modelId="{44C87AE9-92CC-4981-94DA-38C9EA76870C}" type="sibTrans" cxnId="{85F56FBC-2470-4AD3-A159-F4257523736A}">
      <dgm:prSet/>
      <dgm:spPr/>
      <dgm:t>
        <a:bodyPr/>
        <a:lstStyle/>
        <a:p>
          <a:endParaRPr lang="ca-ES"/>
        </a:p>
      </dgm:t>
    </dgm:pt>
    <dgm:pt modelId="{699AEE9C-5A72-442F-B435-2F6EDE66D545}">
      <dgm:prSet phldrT="[Text]"/>
      <dgm:spPr/>
      <dgm:t>
        <a:bodyPr/>
        <a:lstStyle/>
        <a:p>
          <a:r>
            <a:rPr lang="en-US" noProof="0" dirty="0">
              <a:latin typeface="Century Gothic" panose="020B0502020202020204" pitchFamily="34" charset="0"/>
            </a:rPr>
            <a:t>Construct a project financial management system embedded in the existing systems, but compliant with the needs and requirements of the approved project</a:t>
          </a:r>
        </a:p>
      </dgm:t>
    </dgm:pt>
    <dgm:pt modelId="{934DE68C-3E60-4922-BC7B-F0CB839BC2B6}" type="parTrans" cxnId="{EB3B9266-4E68-40E3-A4DF-EC4CA703061B}">
      <dgm:prSet/>
      <dgm:spPr/>
      <dgm:t>
        <a:bodyPr/>
        <a:lstStyle/>
        <a:p>
          <a:endParaRPr lang="ca-ES"/>
        </a:p>
      </dgm:t>
    </dgm:pt>
    <dgm:pt modelId="{303F9EA1-1E5A-4FFF-AF64-AC98E34C91DA}" type="sibTrans" cxnId="{EB3B9266-4E68-40E3-A4DF-EC4CA703061B}">
      <dgm:prSet/>
      <dgm:spPr/>
      <dgm:t>
        <a:bodyPr/>
        <a:lstStyle/>
        <a:p>
          <a:endParaRPr lang="ca-ES"/>
        </a:p>
      </dgm:t>
    </dgm:pt>
    <dgm:pt modelId="{F2ABD9A6-7039-4FCD-9C83-695D3F7BA0AD}">
      <dgm:prSet phldrT="[Text]" custT="1"/>
      <dgm:spPr/>
      <dgm:t>
        <a:bodyPr/>
        <a:lstStyle/>
        <a:p>
          <a:r>
            <a:rPr lang="en-US" sz="1400" b="1" noProof="0" dirty="0">
              <a:latin typeface="Century Gothic" panose="020B0502020202020204" pitchFamily="34" charset="0"/>
            </a:rPr>
            <a:t>Operate the project system</a:t>
          </a:r>
        </a:p>
      </dgm:t>
    </dgm:pt>
    <dgm:pt modelId="{AD838FDF-AC5B-4813-89F1-BBE7F480B8AA}" type="parTrans" cxnId="{7B063D14-4A25-4C9A-9EC8-0C019DDE3403}">
      <dgm:prSet/>
      <dgm:spPr/>
      <dgm:t>
        <a:bodyPr/>
        <a:lstStyle/>
        <a:p>
          <a:endParaRPr lang="ca-ES"/>
        </a:p>
      </dgm:t>
    </dgm:pt>
    <dgm:pt modelId="{8F3318FF-7AD4-480A-973E-8B1BF8CC6DA9}" type="sibTrans" cxnId="{7B063D14-4A25-4C9A-9EC8-0C019DDE3403}">
      <dgm:prSet/>
      <dgm:spPr/>
      <dgm:t>
        <a:bodyPr/>
        <a:lstStyle/>
        <a:p>
          <a:endParaRPr lang="ca-ES"/>
        </a:p>
      </dgm:t>
    </dgm:pt>
    <dgm:pt modelId="{3641797A-0C5C-491F-A0B0-D62172D7B1EA}">
      <dgm:prSet phldrT="[Text]"/>
      <dgm:spPr/>
      <dgm:t>
        <a:bodyPr/>
        <a:lstStyle/>
        <a:p>
          <a:r>
            <a:rPr lang="en-US" noProof="0" dirty="0">
              <a:latin typeface="Century Gothic" panose="020B0502020202020204" pitchFamily="34" charset="0"/>
            </a:rPr>
            <a:t>Implement project financial management activities during all the implementation period</a:t>
          </a:r>
        </a:p>
      </dgm:t>
    </dgm:pt>
    <dgm:pt modelId="{2AA3E038-34BC-42E6-8A48-3F4A0599DECB}" type="parTrans" cxnId="{843CF9EF-7F0E-4479-9ACA-F8DA89F0BD6B}">
      <dgm:prSet/>
      <dgm:spPr/>
      <dgm:t>
        <a:bodyPr/>
        <a:lstStyle/>
        <a:p>
          <a:endParaRPr lang="ca-ES"/>
        </a:p>
      </dgm:t>
    </dgm:pt>
    <dgm:pt modelId="{F185309C-EEA9-45FB-A5B9-DA1530DC19DD}" type="sibTrans" cxnId="{843CF9EF-7F0E-4479-9ACA-F8DA89F0BD6B}">
      <dgm:prSet/>
      <dgm:spPr/>
      <dgm:t>
        <a:bodyPr/>
        <a:lstStyle/>
        <a:p>
          <a:endParaRPr lang="ca-ES"/>
        </a:p>
      </dgm:t>
    </dgm:pt>
    <dgm:pt modelId="{72FB8D81-1399-4A67-B4C1-87A14F2C5E41}">
      <dgm:prSet phldrT="[Text]" custT="1"/>
      <dgm:spPr/>
      <dgm:t>
        <a:bodyPr/>
        <a:lstStyle/>
        <a:p>
          <a:r>
            <a:rPr lang="en-US" sz="1400" b="1" noProof="0" dirty="0">
              <a:latin typeface="Century Gothic" panose="020B0502020202020204" pitchFamily="34" charset="0"/>
            </a:rPr>
            <a:t>Close the project</a:t>
          </a:r>
        </a:p>
      </dgm:t>
    </dgm:pt>
    <dgm:pt modelId="{F41AC386-8720-4900-A4D3-48817B561F4C}" type="parTrans" cxnId="{95812E18-EC51-4811-AF06-39E3B8B4DB81}">
      <dgm:prSet/>
      <dgm:spPr/>
      <dgm:t>
        <a:bodyPr/>
        <a:lstStyle/>
        <a:p>
          <a:endParaRPr lang="ca-ES"/>
        </a:p>
      </dgm:t>
    </dgm:pt>
    <dgm:pt modelId="{4D487396-F16D-485A-B551-77A4E3F8A769}" type="sibTrans" cxnId="{95812E18-EC51-4811-AF06-39E3B8B4DB81}">
      <dgm:prSet/>
      <dgm:spPr/>
      <dgm:t>
        <a:bodyPr/>
        <a:lstStyle/>
        <a:p>
          <a:endParaRPr lang="ca-ES"/>
        </a:p>
      </dgm:t>
    </dgm:pt>
    <dgm:pt modelId="{611EB3EC-6053-430D-A9FB-2EF0CDE01186}">
      <dgm:prSet phldrT="[Text]"/>
      <dgm:spPr/>
      <dgm:t>
        <a:bodyPr/>
        <a:lstStyle/>
        <a:p>
          <a:r>
            <a:rPr lang="en-US" noProof="0" dirty="0">
              <a:latin typeface="Century Gothic" panose="020B0502020202020204" pitchFamily="34" charset="0"/>
            </a:rPr>
            <a:t>Prepare final report</a:t>
          </a:r>
        </a:p>
      </dgm:t>
    </dgm:pt>
    <dgm:pt modelId="{14F3C229-9E95-41D3-9E01-34ECC32E1BEE}" type="parTrans" cxnId="{9375E7C5-DE62-4331-B8A9-5415AD97B1E7}">
      <dgm:prSet/>
      <dgm:spPr/>
      <dgm:t>
        <a:bodyPr/>
        <a:lstStyle/>
        <a:p>
          <a:endParaRPr lang="ca-ES"/>
        </a:p>
      </dgm:t>
    </dgm:pt>
    <dgm:pt modelId="{EF8B9D4B-95AE-4848-B557-DD8FF903C1F9}" type="sibTrans" cxnId="{9375E7C5-DE62-4331-B8A9-5415AD97B1E7}">
      <dgm:prSet/>
      <dgm:spPr/>
      <dgm:t>
        <a:bodyPr/>
        <a:lstStyle/>
        <a:p>
          <a:endParaRPr lang="ca-ES"/>
        </a:p>
      </dgm:t>
    </dgm:pt>
    <dgm:pt modelId="{F8001934-03E5-4AB6-8CF4-D1C267FFD9AD}">
      <dgm:prSet custT="1"/>
      <dgm:spPr/>
      <dgm:t>
        <a:bodyPr/>
        <a:lstStyle/>
        <a:p>
          <a:r>
            <a:rPr lang="en-US" sz="1400" b="1" noProof="0" dirty="0">
              <a:latin typeface="Century Gothic" panose="020B0502020202020204" pitchFamily="34" charset="0"/>
            </a:rPr>
            <a:t>Manage the open-to-checks period</a:t>
          </a:r>
        </a:p>
      </dgm:t>
    </dgm:pt>
    <dgm:pt modelId="{D3796D30-B43A-4B87-9FDD-0EA57FE51276}" type="parTrans" cxnId="{637CE795-42ED-4F28-B962-3DE1BBADC06B}">
      <dgm:prSet/>
      <dgm:spPr/>
      <dgm:t>
        <a:bodyPr/>
        <a:lstStyle/>
        <a:p>
          <a:endParaRPr lang="ca-ES"/>
        </a:p>
      </dgm:t>
    </dgm:pt>
    <dgm:pt modelId="{74F3A6FD-BED9-4D6D-8D69-83AA307EABD5}" type="sibTrans" cxnId="{637CE795-42ED-4F28-B962-3DE1BBADC06B}">
      <dgm:prSet/>
      <dgm:spPr/>
      <dgm:t>
        <a:bodyPr/>
        <a:lstStyle/>
        <a:p>
          <a:endParaRPr lang="ca-ES"/>
        </a:p>
      </dgm:t>
    </dgm:pt>
    <dgm:pt modelId="{1C34F091-0DDA-499F-9CAE-4FF53C77DC5F}">
      <dgm:prSet custT="1"/>
      <dgm:spPr/>
      <dgm:t>
        <a:bodyPr/>
        <a:lstStyle/>
        <a:p>
          <a:r>
            <a:rPr lang="en-US" sz="1300" kern="1200" noProof="0" dirty="0">
              <a:solidFill>
                <a:prstClr val="black">
                  <a:hueOff val="0"/>
                  <a:satOff val="0"/>
                  <a:lumOff val="0"/>
                  <a:alphaOff val="0"/>
                </a:prstClr>
              </a:solidFill>
              <a:latin typeface="Century Gothic" panose="020B0502020202020204" pitchFamily="34" charset="0"/>
              <a:ea typeface="+mn-ea"/>
              <a:cs typeface="+mn-cs"/>
            </a:rPr>
            <a:t>Keep relationship with all beneficiaries, so that a swift response can be given to eventual checks by EU or other competent bodies</a:t>
          </a:r>
        </a:p>
      </dgm:t>
    </dgm:pt>
    <dgm:pt modelId="{94514289-56F9-421A-A727-50E2EED94B20}" type="parTrans" cxnId="{07AFEFB2-3772-4DA1-9CFD-5EFFE11787F0}">
      <dgm:prSet/>
      <dgm:spPr/>
      <dgm:t>
        <a:bodyPr/>
        <a:lstStyle/>
        <a:p>
          <a:endParaRPr lang="ca-ES"/>
        </a:p>
      </dgm:t>
    </dgm:pt>
    <dgm:pt modelId="{5E074FC0-46C2-4869-B50F-7EF86C5C03EC}" type="sibTrans" cxnId="{07AFEFB2-3772-4DA1-9CFD-5EFFE11787F0}">
      <dgm:prSet/>
      <dgm:spPr/>
      <dgm:t>
        <a:bodyPr/>
        <a:lstStyle/>
        <a:p>
          <a:endParaRPr lang="ca-ES"/>
        </a:p>
      </dgm:t>
    </dgm:pt>
    <dgm:pt modelId="{67322BAD-8AD0-4D8A-8F6A-F8FC63CA0DFA}">
      <dgm:prSet phldrT="[Text]"/>
      <dgm:spPr/>
      <dgm:t>
        <a:bodyPr/>
        <a:lstStyle/>
        <a:p>
          <a:r>
            <a:rPr lang="en-US" noProof="0" dirty="0">
              <a:latin typeface="Century Gothic" panose="020B0502020202020204" pitchFamily="34" charset="0"/>
            </a:rPr>
            <a:t>Ensure the archiving of all supporting documents and backup of all information in IT systems </a:t>
          </a:r>
        </a:p>
      </dgm:t>
    </dgm:pt>
    <dgm:pt modelId="{CE207609-A89D-4A39-AE22-3C20F5F745F6}" type="parTrans" cxnId="{831C80FD-E617-40FA-97E3-F30E6C965DAF}">
      <dgm:prSet/>
      <dgm:spPr/>
      <dgm:t>
        <a:bodyPr/>
        <a:lstStyle/>
        <a:p>
          <a:endParaRPr lang="ca-ES"/>
        </a:p>
      </dgm:t>
    </dgm:pt>
    <dgm:pt modelId="{B47E7FB4-3C46-49E9-9CBE-CA3E499A16B8}" type="sibTrans" cxnId="{831C80FD-E617-40FA-97E3-F30E6C965DAF}">
      <dgm:prSet/>
      <dgm:spPr/>
      <dgm:t>
        <a:bodyPr/>
        <a:lstStyle/>
        <a:p>
          <a:endParaRPr lang="ca-ES"/>
        </a:p>
      </dgm:t>
    </dgm:pt>
    <dgm:pt modelId="{6127C0F6-6544-4268-987B-6183252511E6}">
      <dgm:prSet phldrT="[Text]"/>
      <dgm:spPr/>
      <dgm:t>
        <a:bodyPr/>
        <a:lstStyle/>
        <a:p>
          <a:r>
            <a:rPr lang="en-US" noProof="0" dirty="0">
              <a:latin typeface="Century Gothic" panose="020B0502020202020204" pitchFamily="34" charset="0"/>
            </a:rPr>
            <a:t>Launch the project with </a:t>
          </a:r>
          <a:r>
            <a:rPr lang="en-US" noProof="0">
              <a:latin typeface="Century Gothic" panose="020B0502020202020204" pitchFamily="34" charset="0"/>
            </a:rPr>
            <a:t>all beneficiaries</a:t>
          </a:r>
          <a:endParaRPr lang="en-US" noProof="0" dirty="0">
            <a:latin typeface="Century Gothic" panose="020B0502020202020204" pitchFamily="34" charset="0"/>
          </a:endParaRPr>
        </a:p>
      </dgm:t>
    </dgm:pt>
    <dgm:pt modelId="{144C8851-A595-4535-BC87-EE202CA39F91}" type="parTrans" cxnId="{503D103B-112E-4F00-9DFD-F1F06FBACF9F}">
      <dgm:prSet/>
      <dgm:spPr/>
      <dgm:t>
        <a:bodyPr/>
        <a:lstStyle/>
        <a:p>
          <a:endParaRPr lang="ca-ES"/>
        </a:p>
      </dgm:t>
    </dgm:pt>
    <dgm:pt modelId="{A7FD62FF-B749-4D3C-B930-2DFE00385F9D}" type="sibTrans" cxnId="{503D103B-112E-4F00-9DFD-F1F06FBACF9F}">
      <dgm:prSet/>
      <dgm:spPr/>
      <dgm:t>
        <a:bodyPr/>
        <a:lstStyle/>
        <a:p>
          <a:endParaRPr lang="ca-ES"/>
        </a:p>
      </dgm:t>
    </dgm:pt>
    <dgm:pt modelId="{D4CBFDEF-265C-494D-800F-A7115375512E}" type="pres">
      <dgm:prSet presAssocID="{F496CAFD-EB73-4DD7-86C6-6A194436E9EC}" presName="linearFlow" presStyleCnt="0">
        <dgm:presLayoutVars>
          <dgm:dir/>
          <dgm:animLvl val="lvl"/>
          <dgm:resizeHandles val="exact"/>
        </dgm:presLayoutVars>
      </dgm:prSet>
      <dgm:spPr/>
    </dgm:pt>
    <dgm:pt modelId="{03BBC8E4-71F2-42F9-9A08-7F1D4D383AFA}" type="pres">
      <dgm:prSet presAssocID="{B28FA5D5-345F-4759-8223-C0E84A3AEAE3}" presName="composite" presStyleCnt="0"/>
      <dgm:spPr/>
    </dgm:pt>
    <dgm:pt modelId="{AE0CDE20-856B-470F-975C-0BCAC02FD4B3}" type="pres">
      <dgm:prSet presAssocID="{B28FA5D5-345F-4759-8223-C0E84A3AEAE3}" presName="parTx" presStyleLbl="node1" presStyleIdx="0" presStyleCnt="4">
        <dgm:presLayoutVars>
          <dgm:chMax val="0"/>
          <dgm:chPref val="0"/>
          <dgm:bulletEnabled val="1"/>
        </dgm:presLayoutVars>
      </dgm:prSet>
      <dgm:spPr/>
    </dgm:pt>
    <dgm:pt modelId="{4799DE99-2076-4AD4-826F-00A11D832255}" type="pres">
      <dgm:prSet presAssocID="{B28FA5D5-345F-4759-8223-C0E84A3AEAE3}" presName="parSh" presStyleLbl="node1" presStyleIdx="0" presStyleCnt="4"/>
      <dgm:spPr/>
    </dgm:pt>
    <dgm:pt modelId="{E4176861-496D-4DB8-A78D-2622F55900AB}" type="pres">
      <dgm:prSet presAssocID="{B28FA5D5-345F-4759-8223-C0E84A3AEAE3}" presName="desTx" presStyleLbl="fgAcc1" presStyleIdx="0" presStyleCnt="4">
        <dgm:presLayoutVars>
          <dgm:bulletEnabled val="1"/>
        </dgm:presLayoutVars>
      </dgm:prSet>
      <dgm:spPr/>
    </dgm:pt>
    <dgm:pt modelId="{542ECCB0-3AD2-46A4-AF63-6121B81A0018}" type="pres">
      <dgm:prSet presAssocID="{44C87AE9-92CC-4981-94DA-38C9EA76870C}" presName="sibTrans" presStyleLbl="sibTrans2D1" presStyleIdx="0" presStyleCnt="3"/>
      <dgm:spPr/>
    </dgm:pt>
    <dgm:pt modelId="{DC893E81-2D83-4B25-A28C-9B562E128D7F}" type="pres">
      <dgm:prSet presAssocID="{44C87AE9-92CC-4981-94DA-38C9EA76870C}" presName="connTx" presStyleLbl="sibTrans2D1" presStyleIdx="0" presStyleCnt="3"/>
      <dgm:spPr/>
    </dgm:pt>
    <dgm:pt modelId="{539FDB8D-90C4-4A08-8C29-E4C83B8EF210}" type="pres">
      <dgm:prSet presAssocID="{F2ABD9A6-7039-4FCD-9C83-695D3F7BA0AD}" presName="composite" presStyleCnt="0"/>
      <dgm:spPr/>
    </dgm:pt>
    <dgm:pt modelId="{B9CE1E6B-B458-46EC-8D5B-B843F6C01FBA}" type="pres">
      <dgm:prSet presAssocID="{F2ABD9A6-7039-4FCD-9C83-695D3F7BA0AD}" presName="parTx" presStyleLbl="node1" presStyleIdx="0" presStyleCnt="4">
        <dgm:presLayoutVars>
          <dgm:chMax val="0"/>
          <dgm:chPref val="0"/>
          <dgm:bulletEnabled val="1"/>
        </dgm:presLayoutVars>
      </dgm:prSet>
      <dgm:spPr/>
    </dgm:pt>
    <dgm:pt modelId="{5FF06421-EA3D-4B03-B953-7EC6616EDE57}" type="pres">
      <dgm:prSet presAssocID="{F2ABD9A6-7039-4FCD-9C83-695D3F7BA0AD}" presName="parSh" presStyleLbl="node1" presStyleIdx="1" presStyleCnt="4"/>
      <dgm:spPr/>
    </dgm:pt>
    <dgm:pt modelId="{04C14B12-09B4-4374-AF26-4E216C8C162C}" type="pres">
      <dgm:prSet presAssocID="{F2ABD9A6-7039-4FCD-9C83-695D3F7BA0AD}" presName="desTx" presStyleLbl="fgAcc1" presStyleIdx="1" presStyleCnt="4">
        <dgm:presLayoutVars>
          <dgm:bulletEnabled val="1"/>
        </dgm:presLayoutVars>
      </dgm:prSet>
      <dgm:spPr/>
    </dgm:pt>
    <dgm:pt modelId="{E7F1D163-F49C-4F8A-8416-54AA371536B3}" type="pres">
      <dgm:prSet presAssocID="{8F3318FF-7AD4-480A-973E-8B1BF8CC6DA9}" presName="sibTrans" presStyleLbl="sibTrans2D1" presStyleIdx="1" presStyleCnt="3"/>
      <dgm:spPr/>
    </dgm:pt>
    <dgm:pt modelId="{6CC79525-BD3C-4B2E-8EC1-67D47A8B2D8D}" type="pres">
      <dgm:prSet presAssocID="{8F3318FF-7AD4-480A-973E-8B1BF8CC6DA9}" presName="connTx" presStyleLbl="sibTrans2D1" presStyleIdx="1" presStyleCnt="3"/>
      <dgm:spPr/>
    </dgm:pt>
    <dgm:pt modelId="{9D8AC185-063A-46D5-AFD2-297A8C723E40}" type="pres">
      <dgm:prSet presAssocID="{72FB8D81-1399-4A67-B4C1-87A14F2C5E41}" presName="composite" presStyleCnt="0"/>
      <dgm:spPr/>
    </dgm:pt>
    <dgm:pt modelId="{588043DD-41BE-4D28-80FF-D07AED017E07}" type="pres">
      <dgm:prSet presAssocID="{72FB8D81-1399-4A67-B4C1-87A14F2C5E41}" presName="parTx" presStyleLbl="node1" presStyleIdx="1" presStyleCnt="4">
        <dgm:presLayoutVars>
          <dgm:chMax val="0"/>
          <dgm:chPref val="0"/>
          <dgm:bulletEnabled val="1"/>
        </dgm:presLayoutVars>
      </dgm:prSet>
      <dgm:spPr/>
    </dgm:pt>
    <dgm:pt modelId="{7759C8B2-8EB9-40CA-917E-C199DC19EBD6}" type="pres">
      <dgm:prSet presAssocID="{72FB8D81-1399-4A67-B4C1-87A14F2C5E41}" presName="parSh" presStyleLbl="node1" presStyleIdx="2" presStyleCnt="4"/>
      <dgm:spPr/>
    </dgm:pt>
    <dgm:pt modelId="{685223F0-D518-4BFE-BEF2-0D2954290E4E}" type="pres">
      <dgm:prSet presAssocID="{72FB8D81-1399-4A67-B4C1-87A14F2C5E41}" presName="desTx" presStyleLbl="fgAcc1" presStyleIdx="2" presStyleCnt="4">
        <dgm:presLayoutVars>
          <dgm:bulletEnabled val="1"/>
        </dgm:presLayoutVars>
      </dgm:prSet>
      <dgm:spPr/>
    </dgm:pt>
    <dgm:pt modelId="{45BA333E-8D60-4EEE-80E1-3B5AAEAC7E2A}" type="pres">
      <dgm:prSet presAssocID="{4D487396-F16D-485A-B551-77A4E3F8A769}" presName="sibTrans" presStyleLbl="sibTrans2D1" presStyleIdx="2" presStyleCnt="3"/>
      <dgm:spPr/>
    </dgm:pt>
    <dgm:pt modelId="{E7898DAF-CFEB-4E87-BE86-EC286BDCA617}" type="pres">
      <dgm:prSet presAssocID="{4D487396-F16D-485A-B551-77A4E3F8A769}" presName="connTx" presStyleLbl="sibTrans2D1" presStyleIdx="2" presStyleCnt="3"/>
      <dgm:spPr/>
    </dgm:pt>
    <dgm:pt modelId="{0B9915FB-3365-4A6F-996B-62488479C9A0}" type="pres">
      <dgm:prSet presAssocID="{F8001934-03E5-4AB6-8CF4-D1C267FFD9AD}" presName="composite" presStyleCnt="0"/>
      <dgm:spPr/>
    </dgm:pt>
    <dgm:pt modelId="{C78820ED-96E6-4064-B6CE-084EC37E4750}" type="pres">
      <dgm:prSet presAssocID="{F8001934-03E5-4AB6-8CF4-D1C267FFD9AD}" presName="parTx" presStyleLbl="node1" presStyleIdx="2" presStyleCnt="4">
        <dgm:presLayoutVars>
          <dgm:chMax val="0"/>
          <dgm:chPref val="0"/>
          <dgm:bulletEnabled val="1"/>
        </dgm:presLayoutVars>
      </dgm:prSet>
      <dgm:spPr/>
    </dgm:pt>
    <dgm:pt modelId="{9D941315-9F96-4F98-BBC8-05C57E06DFC1}" type="pres">
      <dgm:prSet presAssocID="{F8001934-03E5-4AB6-8CF4-D1C267FFD9AD}" presName="parSh" presStyleLbl="node1" presStyleIdx="3" presStyleCnt="4"/>
      <dgm:spPr/>
    </dgm:pt>
    <dgm:pt modelId="{0BD65DC9-22C4-4D20-AB85-CF7E049934E4}" type="pres">
      <dgm:prSet presAssocID="{F8001934-03E5-4AB6-8CF4-D1C267FFD9AD}" presName="desTx" presStyleLbl="fgAcc1" presStyleIdx="3" presStyleCnt="4">
        <dgm:presLayoutVars>
          <dgm:bulletEnabled val="1"/>
        </dgm:presLayoutVars>
      </dgm:prSet>
      <dgm:spPr/>
    </dgm:pt>
  </dgm:ptLst>
  <dgm:cxnLst>
    <dgm:cxn modelId="{11171414-B920-4C3D-ACC8-B8CA024E8781}" type="presOf" srcId="{8F3318FF-7AD4-480A-973E-8B1BF8CC6DA9}" destId="{E7F1D163-F49C-4F8A-8416-54AA371536B3}" srcOrd="0" destOrd="0" presId="urn:microsoft.com/office/officeart/2005/8/layout/process3"/>
    <dgm:cxn modelId="{7B063D14-4A25-4C9A-9EC8-0C019DDE3403}" srcId="{F496CAFD-EB73-4DD7-86C6-6A194436E9EC}" destId="{F2ABD9A6-7039-4FCD-9C83-695D3F7BA0AD}" srcOrd="1" destOrd="0" parTransId="{AD838FDF-AC5B-4813-89F1-BBE7F480B8AA}" sibTransId="{8F3318FF-7AD4-480A-973E-8B1BF8CC6DA9}"/>
    <dgm:cxn modelId="{95812E18-EC51-4811-AF06-39E3B8B4DB81}" srcId="{F496CAFD-EB73-4DD7-86C6-6A194436E9EC}" destId="{72FB8D81-1399-4A67-B4C1-87A14F2C5E41}" srcOrd="2" destOrd="0" parTransId="{F41AC386-8720-4900-A4D3-48817B561F4C}" sibTransId="{4D487396-F16D-485A-B551-77A4E3F8A769}"/>
    <dgm:cxn modelId="{B46A0F35-A986-46CF-8A7A-77B2E7317FD4}" type="presOf" srcId="{44C87AE9-92CC-4981-94DA-38C9EA76870C}" destId="{542ECCB0-3AD2-46A4-AF63-6121B81A0018}" srcOrd="0" destOrd="0" presId="urn:microsoft.com/office/officeart/2005/8/layout/process3"/>
    <dgm:cxn modelId="{503D103B-112E-4F00-9DFD-F1F06FBACF9F}" srcId="{F2ABD9A6-7039-4FCD-9C83-695D3F7BA0AD}" destId="{6127C0F6-6544-4268-987B-6183252511E6}" srcOrd="0" destOrd="0" parTransId="{144C8851-A595-4535-BC87-EE202CA39F91}" sibTransId="{A7FD62FF-B749-4D3C-B930-2DFE00385F9D}"/>
    <dgm:cxn modelId="{CB063B40-D83D-436F-BABB-2413E9D88A64}" type="presOf" srcId="{F2ABD9A6-7039-4FCD-9C83-695D3F7BA0AD}" destId="{5FF06421-EA3D-4B03-B953-7EC6616EDE57}" srcOrd="1" destOrd="0" presId="urn:microsoft.com/office/officeart/2005/8/layout/process3"/>
    <dgm:cxn modelId="{61376961-A8A9-455B-B130-53EEC2EA3069}" type="presOf" srcId="{72FB8D81-1399-4A67-B4C1-87A14F2C5E41}" destId="{7759C8B2-8EB9-40CA-917E-C199DC19EBD6}" srcOrd="1" destOrd="0" presId="urn:microsoft.com/office/officeart/2005/8/layout/process3"/>
    <dgm:cxn modelId="{5C264346-0617-4D7B-8404-0626B63A15EF}" type="presOf" srcId="{F2ABD9A6-7039-4FCD-9C83-695D3F7BA0AD}" destId="{B9CE1E6B-B458-46EC-8D5B-B843F6C01FBA}" srcOrd="0" destOrd="0" presId="urn:microsoft.com/office/officeart/2005/8/layout/process3"/>
    <dgm:cxn modelId="{EB3B9266-4E68-40E3-A4DF-EC4CA703061B}" srcId="{B28FA5D5-345F-4759-8223-C0E84A3AEAE3}" destId="{699AEE9C-5A72-442F-B435-2F6EDE66D545}" srcOrd="0" destOrd="0" parTransId="{934DE68C-3E60-4922-BC7B-F0CB839BC2B6}" sibTransId="{303F9EA1-1E5A-4FFF-AF64-AC98E34C91DA}"/>
    <dgm:cxn modelId="{7AEE216D-803D-400A-A89A-8B286A682F70}" type="presOf" srcId="{611EB3EC-6053-430D-A9FB-2EF0CDE01186}" destId="{685223F0-D518-4BFE-BEF2-0D2954290E4E}" srcOrd="0" destOrd="0" presId="urn:microsoft.com/office/officeart/2005/8/layout/process3"/>
    <dgm:cxn modelId="{880A766D-C6EB-400A-AC1D-51433275EB68}" type="presOf" srcId="{67322BAD-8AD0-4D8A-8F6A-F8FC63CA0DFA}" destId="{685223F0-D518-4BFE-BEF2-0D2954290E4E}" srcOrd="0" destOrd="1" presId="urn:microsoft.com/office/officeart/2005/8/layout/process3"/>
    <dgm:cxn modelId="{D7C03B50-D6CC-4EC2-9656-AF85F5150B68}" type="presOf" srcId="{8F3318FF-7AD4-480A-973E-8B1BF8CC6DA9}" destId="{6CC79525-BD3C-4B2E-8EC1-67D47A8B2D8D}" srcOrd="1" destOrd="0" presId="urn:microsoft.com/office/officeart/2005/8/layout/process3"/>
    <dgm:cxn modelId="{D1667F51-02EC-49E7-9F6B-153CF4B4612F}" type="presOf" srcId="{44C87AE9-92CC-4981-94DA-38C9EA76870C}" destId="{DC893E81-2D83-4B25-A28C-9B562E128D7F}" srcOrd="1" destOrd="0" presId="urn:microsoft.com/office/officeart/2005/8/layout/process3"/>
    <dgm:cxn modelId="{28086F7A-C34E-4214-B61F-DC80B3153300}" type="presOf" srcId="{F8001934-03E5-4AB6-8CF4-D1C267FFD9AD}" destId="{9D941315-9F96-4F98-BBC8-05C57E06DFC1}" srcOrd="1" destOrd="0" presId="urn:microsoft.com/office/officeart/2005/8/layout/process3"/>
    <dgm:cxn modelId="{AAB2A182-C6D1-4F5D-891B-1004AC7D349C}" type="presOf" srcId="{72FB8D81-1399-4A67-B4C1-87A14F2C5E41}" destId="{588043DD-41BE-4D28-80FF-D07AED017E07}" srcOrd="0" destOrd="0" presId="urn:microsoft.com/office/officeart/2005/8/layout/process3"/>
    <dgm:cxn modelId="{1F4B0385-322D-490F-9DA1-8F6F7CB066D0}" type="presOf" srcId="{B28FA5D5-345F-4759-8223-C0E84A3AEAE3}" destId="{AE0CDE20-856B-470F-975C-0BCAC02FD4B3}" srcOrd="0" destOrd="0" presId="urn:microsoft.com/office/officeart/2005/8/layout/process3"/>
    <dgm:cxn modelId="{C6086F92-3FA5-4124-B7C3-EBAD60761E26}" type="presOf" srcId="{4D487396-F16D-485A-B551-77A4E3F8A769}" destId="{E7898DAF-CFEB-4E87-BE86-EC286BDCA617}" srcOrd="1" destOrd="0" presId="urn:microsoft.com/office/officeart/2005/8/layout/process3"/>
    <dgm:cxn modelId="{637CE795-42ED-4F28-B962-3DE1BBADC06B}" srcId="{F496CAFD-EB73-4DD7-86C6-6A194436E9EC}" destId="{F8001934-03E5-4AB6-8CF4-D1C267FFD9AD}" srcOrd="3" destOrd="0" parTransId="{D3796D30-B43A-4B87-9FDD-0EA57FE51276}" sibTransId="{74F3A6FD-BED9-4D6D-8D69-83AA307EABD5}"/>
    <dgm:cxn modelId="{BEA3C0A8-3094-4952-9D64-E6867C027299}" type="presOf" srcId="{4D487396-F16D-485A-B551-77A4E3F8A769}" destId="{45BA333E-8D60-4EEE-80E1-3B5AAEAC7E2A}" srcOrd="0" destOrd="0" presId="urn:microsoft.com/office/officeart/2005/8/layout/process3"/>
    <dgm:cxn modelId="{A64A6CAF-ADA9-48B9-8DD1-20A66596F94B}" type="presOf" srcId="{1C34F091-0DDA-499F-9CAE-4FF53C77DC5F}" destId="{0BD65DC9-22C4-4D20-AB85-CF7E049934E4}" srcOrd="0" destOrd="0" presId="urn:microsoft.com/office/officeart/2005/8/layout/process3"/>
    <dgm:cxn modelId="{07AFEFB2-3772-4DA1-9CFD-5EFFE11787F0}" srcId="{F8001934-03E5-4AB6-8CF4-D1C267FFD9AD}" destId="{1C34F091-0DDA-499F-9CAE-4FF53C77DC5F}" srcOrd="0" destOrd="0" parTransId="{94514289-56F9-421A-A727-50E2EED94B20}" sibTransId="{5E074FC0-46C2-4869-B50F-7EF86C5C03EC}"/>
    <dgm:cxn modelId="{F43A01BB-3C46-44FB-82C8-72DC49DB011B}" type="presOf" srcId="{699AEE9C-5A72-442F-B435-2F6EDE66D545}" destId="{E4176861-496D-4DB8-A78D-2622F55900AB}" srcOrd="0" destOrd="0" presId="urn:microsoft.com/office/officeart/2005/8/layout/process3"/>
    <dgm:cxn modelId="{85F56FBC-2470-4AD3-A159-F4257523736A}" srcId="{F496CAFD-EB73-4DD7-86C6-6A194436E9EC}" destId="{B28FA5D5-345F-4759-8223-C0E84A3AEAE3}" srcOrd="0" destOrd="0" parTransId="{5D948BBF-7C46-46A1-B3AA-0395D9DBFB11}" sibTransId="{44C87AE9-92CC-4981-94DA-38C9EA76870C}"/>
    <dgm:cxn modelId="{9375E7C5-DE62-4331-B8A9-5415AD97B1E7}" srcId="{72FB8D81-1399-4A67-B4C1-87A14F2C5E41}" destId="{611EB3EC-6053-430D-A9FB-2EF0CDE01186}" srcOrd="0" destOrd="0" parTransId="{14F3C229-9E95-41D3-9E01-34ECC32E1BEE}" sibTransId="{EF8B9D4B-95AE-4848-B557-DD8FF903C1F9}"/>
    <dgm:cxn modelId="{852786C8-26DB-4013-B10B-92A3B6C28D19}" type="presOf" srcId="{F8001934-03E5-4AB6-8CF4-D1C267FFD9AD}" destId="{C78820ED-96E6-4064-B6CE-084EC37E4750}" srcOrd="0" destOrd="0" presId="urn:microsoft.com/office/officeart/2005/8/layout/process3"/>
    <dgm:cxn modelId="{A4D998D5-4447-4BE4-BF80-8A251233E2E0}" type="presOf" srcId="{F496CAFD-EB73-4DD7-86C6-6A194436E9EC}" destId="{D4CBFDEF-265C-494D-800F-A7115375512E}" srcOrd="0" destOrd="0" presId="urn:microsoft.com/office/officeart/2005/8/layout/process3"/>
    <dgm:cxn modelId="{843CF9EF-7F0E-4479-9ACA-F8DA89F0BD6B}" srcId="{F2ABD9A6-7039-4FCD-9C83-695D3F7BA0AD}" destId="{3641797A-0C5C-491F-A0B0-D62172D7B1EA}" srcOrd="1" destOrd="0" parTransId="{2AA3E038-34BC-42E6-8A48-3F4A0599DECB}" sibTransId="{F185309C-EEA9-45FB-A5B9-DA1530DC19DD}"/>
    <dgm:cxn modelId="{75449EF8-DCBC-4A88-9E30-CBCBC30908C1}" type="presOf" srcId="{3641797A-0C5C-491F-A0B0-D62172D7B1EA}" destId="{04C14B12-09B4-4374-AF26-4E216C8C162C}" srcOrd="0" destOrd="1" presId="urn:microsoft.com/office/officeart/2005/8/layout/process3"/>
    <dgm:cxn modelId="{0C5DE2FC-79CA-4601-B7DA-B78647BD1D52}" type="presOf" srcId="{B28FA5D5-345F-4759-8223-C0E84A3AEAE3}" destId="{4799DE99-2076-4AD4-826F-00A11D832255}" srcOrd="1" destOrd="0" presId="urn:microsoft.com/office/officeart/2005/8/layout/process3"/>
    <dgm:cxn modelId="{6A824EFD-E45D-4F65-B0FA-AC9DB5B6B6FC}" type="presOf" srcId="{6127C0F6-6544-4268-987B-6183252511E6}" destId="{04C14B12-09B4-4374-AF26-4E216C8C162C}" srcOrd="0" destOrd="0" presId="urn:microsoft.com/office/officeart/2005/8/layout/process3"/>
    <dgm:cxn modelId="{831C80FD-E617-40FA-97E3-F30E6C965DAF}" srcId="{72FB8D81-1399-4A67-B4C1-87A14F2C5E41}" destId="{67322BAD-8AD0-4D8A-8F6A-F8FC63CA0DFA}" srcOrd="1" destOrd="0" parTransId="{CE207609-A89D-4A39-AE22-3C20F5F745F6}" sibTransId="{B47E7FB4-3C46-49E9-9CBE-CA3E499A16B8}"/>
    <dgm:cxn modelId="{A632FBF7-4109-47AF-84F9-EA74B549918B}" type="presParOf" srcId="{D4CBFDEF-265C-494D-800F-A7115375512E}" destId="{03BBC8E4-71F2-42F9-9A08-7F1D4D383AFA}" srcOrd="0" destOrd="0" presId="urn:microsoft.com/office/officeart/2005/8/layout/process3"/>
    <dgm:cxn modelId="{F4FBE9ED-53E7-427C-8500-9BC0F12F8506}" type="presParOf" srcId="{03BBC8E4-71F2-42F9-9A08-7F1D4D383AFA}" destId="{AE0CDE20-856B-470F-975C-0BCAC02FD4B3}" srcOrd="0" destOrd="0" presId="urn:microsoft.com/office/officeart/2005/8/layout/process3"/>
    <dgm:cxn modelId="{3AE097F5-E77A-4974-85B3-118D3FD9D860}" type="presParOf" srcId="{03BBC8E4-71F2-42F9-9A08-7F1D4D383AFA}" destId="{4799DE99-2076-4AD4-826F-00A11D832255}" srcOrd="1" destOrd="0" presId="urn:microsoft.com/office/officeart/2005/8/layout/process3"/>
    <dgm:cxn modelId="{F179C37C-9380-4027-A4CB-C61707FF6019}" type="presParOf" srcId="{03BBC8E4-71F2-42F9-9A08-7F1D4D383AFA}" destId="{E4176861-496D-4DB8-A78D-2622F55900AB}" srcOrd="2" destOrd="0" presId="urn:microsoft.com/office/officeart/2005/8/layout/process3"/>
    <dgm:cxn modelId="{42BB73DA-9A39-4B2D-93A7-61F44DC7E54E}" type="presParOf" srcId="{D4CBFDEF-265C-494D-800F-A7115375512E}" destId="{542ECCB0-3AD2-46A4-AF63-6121B81A0018}" srcOrd="1" destOrd="0" presId="urn:microsoft.com/office/officeart/2005/8/layout/process3"/>
    <dgm:cxn modelId="{8BFC963D-4D6B-4E96-985C-4E42ACAEC429}" type="presParOf" srcId="{542ECCB0-3AD2-46A4-AF63-6121B81A0018}" destId="{DC893E81-2D83-4B25-A28C-9B562E128D7F}" srcOrd="0" destOrd="0" presId="urn:microsoft.com/office/officeart/2005/8/layout/process3"/>
    <dgm:cxn modelId="{100208A3-1B2C-4A4B-A2A9-F367DA381151}" type="presParOf" srcId="{D4CBFDEF-265C-494D-800F-A7115375512E}" destId="{539FDB8D-90C4-4A08-8C29-E4C83B8EF210}" srcOrd="2" destOrd="0" presId="urn:microsoft.com/office/officeart/2005/8/layout/process3"/>
    <dgm:cxn modelId="{28C96C99-2F46-4FCC-9F42-ED1FFDFC823A}" type="presParOf" srcId="{539FDB8D-90C4-4A08-8C29-E4C83B8EF210}" destId="{B9CE1E6B-B458-46EC-8D5B-B843F6C01FBA}" srcOrd="0" destOrd="0" presId="urn:microsoft.com/office/officeart/2005/8/layout/process3"/>
    <dgm:cxn modelId="{A25E932A-E6C3-4D48-8E24-B0B45C492EC5}" type="presParOf" srcId="{539FDB8D-90C4-4A08-8C29-E4C83B8EF210}" destId="{5FF06421-EA3D-4B03-B953-7EC6616EDE57}" srcOrd="1" destOrd="0" presId="urn:microsoft.com/office/officeart/2005/8/layout/process3"/>
    <dgm:cxn modelId="{961F35CB-6B50-4F1C-8E08-CBA2DEDC5C64}" type="presParOf" srcId="{539FDB8D-90C4-4A08-8C29-E4C83B8EF210}" destId="{04C14B12-09B4-4374-AF26-4E216C8C162C}" srcOrd="2" destOrd="0" presId="urn:microsoft.com/office/officeart/2005/8/layout/process3"/>
    <dgm:cxn modelId="{31AF4111-0382-456B-83BB-57004E7B541F}" type="presParOf" srcId="{D4CBFDEF-265C-494D-800F-A7115375512E}" destId="{E7F1D163-F49C-4F8A-8416-54AA371536B3}" srcOrd="3" destOrd="0" presId="urn:microsoft.com/office/officeart/2005/8/layout/process3"/>
    <dgm:cxn modelId="{01578339-1FFB-47A0-B700-CC7BC699BAA8}" type="presParOf" srcId="{E7F1D163-F49C-4F8A-8416-54AA371536B3}" destId="{6CC79525-BD3C-4B2E-8EC1-67D47A8B2D8D}" srcOrd="0" destOrd="0" presId="urn:microsoft.com/office/officeart/2005/8/layout/process3"/>
    <dgm:cxn modelId="{076AD6E8-07A2-4DFA-AC23-6D74F2548EBB}" type="presParOf" srcId="{D4CBFDEF-265C-494D-800F-A7115375512E}" destId="{9D8AC185-063A-46D5-AFD2-297A8C723E40}" srcOrd="4" destOrd="0" presId="urn:microsoft.com/office/officeart/2005/8/layout/process3"/>
    <dgm:cxn modelId="{D517519F-AABF-4974-8D18-800E09BFA90D}" type="presParOf" srcId="{9D8AC185-063A-46D5-AFD2-297A8C723E40}" destId="{588043DD-41BE-4D28-80FF-D07AED017E07}" srcOrd="0" destOrd="0" presId="urn:microsoft.com/office/officeart/2005/8/layout/process3"/>
    <dgm:cxn modelId="{35723D7D-63A3-421A-98D5-9DB26603DBAC}" type="presParOf" srcId="{9D8AC185-063A-46D5-AFD2-297A8C723E40}" destId="{7759C8B2-8EB9-40CA-917E-C199DC19EBD6}" srcOrd="1" destOrd="0" presId="urn:microsoft.com/office/officeart/2005/8/layout/process3"/>
    <dgm:cxn modelId="{D755A839-8F20-4160-B459-A5C1EF82631B}" type="presParOf" srcId="{9D8AC185-063A-46D5-AFD2-297A8C723E40}" destId="{685223F0-D518-4BFE-BEF2-0D2954290E4E}" srcOrd="2" destOrd="0" presId="urn:microsoft.com/office/officeart/2005/8/layout/process3"/>
    <dgm:cxn modelId="{12D0523D-2198-4AF0-B7ED-F58D6E6E430C}" type="presParOf" srcId="{D4CBFDEF-265C-494D-800F-A7115375512E}" destId="{45BA333E-8D60-4EEE-80E1-3B5AAEAC7E2A}" srcOrd="5" destOrd="0" presId="urn:microsoft.com/office/officeart/2005/8/layout/process3"/>
    <dgm:cxn modelId="{7BC766A8-3EFA-4A53-A9D6-415722DD8AB0}" type="presParOf" srcId="{45BA333E-8D60-4EEE-80E1-3B5AAEAC7E2A}" destId="{E7898DAF-CFEB-4E87-BE86-EC286BDCA617}" srcOrd="0" destOrd="0" presId="urn:microsoft.com/office/officeart/2005/8/layout/process3"/>
    <dgm:cxn modelId="{7176506D-FDDA-4D1F-957E-54D98697799C}" type="presParOf" srcId="{D4CBFDEF-265C-494D-800F-A7115375512E}" destId="{0B9915FB-3365-4A6F-996B-62488479C9A0}" srcOrd="6" destOrd="0" presId="urn:microsoft.com/office/officeart/2005/8/layout/process3"/>
    <dgm:cxn modelId="{D1262776-0FE4-47D2-895D-4C6898853B44}" type="presParOf" srcId="{0B9915FB-3365-4A6F-996B-62488479C9A0}" destId="{C78820ED-96E6-4064-B6CE-084EC37E4750}" srcOrd="0" destOrd="0" presId="urn:microsoft.com/office/officeart/2005/8/layout/process3"/>
    <dgm:cxn modelId="{52F6E5F9-8AA4-4267-AF39-30F756AEE7B9}" type="presParOf" srcId="{0B9915FB-3365-4A6F-996B-62488479C9A0}" destId="{9D941315-9F96-4F98-BBC8-05C57E06DFC1}" srcOrd="1" destOrd="0" presId="urn:microsoft.com/office/officeart/2005/8/layout/process3"/>
    <dgm:cxn modelId="{B5084753-20CA-42B4-8D38-2E250E3A9CDC}" type="presParOf" srcId="{0B9915FB-3365-4A6F-996B-62488479C9A0}" destId="{0BD65DC9-22C4-4D20-AB85-CF7E049934E4}"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ACC9DA1-2B92-4F02-AE1D-5AA52A53D9A7}" type="doc">
      <dgm:prSet loTypeId="urn:microsoft.com/office/officeart/2005/8/layout/chart3" loCatId="cycle" qsTypeId="urn:microsoft.com/office/officeart/2005/8/quickstyle/simple1" qsCatId="simple" csTypeId="urn:microsoft.com/office/officeart/2005/8/colors/colorful3" csCatId="colorful" phldr="1"/>
      <dgm:spPr/>
    </dgm:pt>
    <dgm:pt modelId="{9DC7808E-3093-4E9F-BE6C-C4FEA652A0A2}">
      <dgm:prSet phldrT="[Text]" custT="1"/>
      <dgm:spPr>
        <a:xfrm>
          <a:off x="1905474" y="365760"/>
          <a:ext cx="4551680" cy="4551680"/>
        </a:xfrm>
        <a:prstGeom prst="pie">
          <a:avLst>
            <a:gd name="adj1" fmla="val 16200000"/>
            <a:gd name="adj2" fmla="val 1800000"/>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400" b="0" noProof="0" dirty="0" err="1">
              <a:solidFill>
                <a:sysClr val="window" lastClr="FFFFFF"/>
              </a:solidFill>
              <a:latin typeface="Century Gothic" panose="020B0502020202020204" pitchFamily="34" charset="0"/>
              <a:ea typeface="+mn-ea"/>
              <a:cs typeface="+mn-cs"/>
            </a:rPr>
            <a:t>Effectivenes</a:t>
          </a:r>
          <a:r>
            <a:rPr lang="en-US" sz="1400" b="0" noProof="0" dirty="0">
              <a:solidFill>
                <a:sysClr val="window" lastClr="FFFFFF"/>
              </a:solidFill>
              <a:latin typeface="Century Gothic" panose="020B0502020202020204" pitchFamily="34" charset="0"/>
              <a:ea typeface="+mn-ea"/>
              <a:cs typeface="+mn-cs"/>
            </a:rPr>
            <a:t>, Efficiency &amp; Economy</a:t>
          </a:r>
        </a:p>
      </dgm:t>
    </dgm:pt>
    <dgm:pt modelId="{94CA2FD4-5276-4FF1-B2CB-1BA0A225A529}" type="parTrans" cxnId="{BF5A1BA0-C7AE-4602-A2CC-7A769E0DBC8F}">
      <dgm:prSet/>
      <dgm:spPr/>
      <dgm:t>
        <a:bodyPr/>
        <a:lstStyle/>
        <a:p>
          <a:endParaRPr lang="ca-ES"/>
        </a:p>
      </dgm:t>
    </dgm:pt>
    <dgm:pt modelId="{7356937A-3BEB-45CD-8B4D-433AE92EAAD1}" type="sibTrans" cxnId="{BF5A1BA0-C7AE-4602-A2CC-7A769E0DBC8F}">
      <dgm:prSet/>
      <dgm:spPr/>
      <dgm:t>
        <a:bodyPr/>
        <a:lstStyle/>
        <a:p>
          <a:endParaRPr lang="ca-ES"/>
        </a:p>
      </dgm:t>
    </dgm:pt>
    <dgm:pt modelId="{D900E768-8FEB-45AF-90F7-7DF44A7A871D}">
      <dgm:prSet phldrT="[Text]"/>
      <dgm:spPr>
        <a:xfrm>
          <a:off x="1670845" y="501226"/>
          <a:ext cx="4551680" cy="4551680"/>
        </a:xfrm>
        <a:prstGeom prst="pie">
          <a:avLst>
            <a:gd name="adj1" fmla="val 1800000"/>
            <a:gd name="adj2" fmla="val 9000000"/>
          </a:avLst>
        </a:prstGeom>
        <a:solidFill>
          <a:srgbClr val="A5A5A5">
            <a:hueOff val="1355300"/>
            <a:satOff val="50000"/>
            <a:lumOff val="-7353"/>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Evaluation</a:t>
          </a:r>
        </a:p>
      </dgm:t>
    </dgm:pt>
    <dgm:pt modelId="{0B8C6C6F-A609-40BF-9E0A-21A4322F836F}" type="parTrans" cxnId="{6FEAE471-839F-4852-8B43-6D85CBA11378}">
      <dgm:prSet/>
      <dgm:spPr/>
      <dgm:t>
        <a:bodyPr/>
        <a:lstStyle/>
        <a:p>
          <a:endParaRPr lang="ca-ES"/>
        </a:p>
      </dgm:t>
    </dgm:pt>
    <dgm:pt modelId="{70A00FD7-AD1A-4ECC-8D29-5843CFAB79A3}" type="sibTrans" cxnId="{6FEAE471-839F-4852-8B43-6D85CBA11378}">
      <dgm:prSet/>
      <dgm:spPr/>
      <dgm:t>
        <a:bodyPr/>
        <a:lstStyle/>
        <a:p>
          <a:endParaRPr lang="ca-ES"/>
        </a:p>
      </dgm:t>
    </dgm:pt>
    <dgm:pt modelId="{66CFDCAF-0D0C-4F70-97BD-A36266863037}">
      <dgm:prSet phldrT="[Text]"/>
      <dgm:spPr>
        <a:xfrm>
          <a:off x="1670845" y="501226"/>
          <a:ext cx="4551680" cy="4551680"/>
        </a:xfrm>
        <a:prstGeom prst="pie">
          <a:avLst>
            <a:gd name="adj1" fmla="val 9000000"/>
            <a:gd name="adj2" fmla="val 16200000"/>
          </a:avLst>
        </a:prstGeom>
        <a:solidFill>
          <a:srgbClr val="A5A5A5">
            <a:hueOff val="2710599"/>
            <a:satOff val="100000"/>
            <a:lumOff val="-14706"/>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SMART indicators</a:t>
          </a:r>
        </a:p>
      </dgm:t>
    </dgm:pt>
    <dgm:pt modelId="{4840D5F7-081D-44DC-B655-C61B155C6D67}" type="parTrans" cxnId="{65E6D898-B9FF-4DDA-857A-EE4A0225AE28}">
      <dgm:prSet/>
      <dgm:spPr/>
      <dgm:t>
        <a:bodyPr/>
        <a:lstStyle/>
        <a:p>
          <a:endParaRPr lang="ca-ES"/>
        </a:p>
      </dgm:t>
    </dgm:pt>
    <dgm:pt modelId="{359B7321-1F6D-4CD5-928E-7E1A9B6A4904}" type="sibTrans" cxnId="{65E6D898-B9FF-4DDA-857A-EE4A0225AE28}">
      <dgm:prSet/>
      <dgm:spPr/>
      <dgm:t>
        <a:bodyPr/>
        <a:lstStyle/>
        <a:p>
          <a:endParaRPr lang="ca-ES"/>
        </a:p>
      </dgm:t>
    </dgm:pt>
    <dgm:pt modelId="{BA5C16E3-E92B-4FF1-B198-708D5B51D349}" type="pres">
      <dgm:prSet presAssocID="{AACC9DA1-2B92-4F02-AE1D-5AA52A53D9A7}" presName="compositeShape" presStyleCnt="0">
        <dgm:presLayoutVars>
          <dgm:chMax val="7"/>
          <dgm:dir/>
          <dgm:resizeHandles val="exact"/>
        </dgm:presLayoutVars>
      </dgm:prSet>
      <dgm:spPr/>
    </dgm:pt>
    <dgm:pt modelId="{D1527F28-0922-4555-9846-86D04CA6B083}" type="pres">
      <dgm:prSet presAssocID="{AACC9DA1-2B92-4F02-AE1D-5AA52A53D9A7}" presName="wedge1" presStyleLbl="node1" presStyleIdx="0" presStyleCnt="3" custScaleX="118294"/>
      <dgm:spPr/>
    </dgm:pt>
    <dgm:pt modelId="{79B022E5-F1BD-4CF5-B344-12085BA0866F}" type="pres">
      <dgm:prSet presAssocID="{AACC9DA1-2B92-4F02-AE1D-5AA52A53D9A7}" presName="wedge1Tx" presStyleLbl="node1" presStyleIdx="0" presStyleCnt="3">
        <dgm:presLayoutVars>
          <dgm:chMax val="0"/>
          <dgm:chPref val="0"/>
          <dgm:bulletEnabled val="1"/>
        </dgm:presLayoutVars>
      </dgm:prSet>
      <dgm:spPr/>
    </dgm:pt>
    <dgm:pt modelId="{24C4B469-309B-4AC6-907E-A2AC4C14043F}" type="pres">
      <dgm:prSet presAssocID="{AACC9DA1-2B92-4F02-AE1D-5AA52A53D9A7}" presName="wedge2" presStyleLbl="node1" presStyleIdx="1" presStyleCnt="3"/>
      <dgm:spPr/>
    </dgm:pt>
    <dgm:pt modelId="{E7364033-BD87-4C53-B82E-70345741BF38}" type="pres">
      <dgm:prSet presAssocID="{AACC9DA1-2B92-4F02-AE1D-5AA52A53D9A7}" presName="wedge2Tx" presStyleLbl="node1" presStyleIdx="1" presStyleCnt="3">
        <dgm:presLayoutVars>
          <dgm:chMax val="0"/>
          <dgm:chPref val="0"/>
          <dgm:bulletEnabled val="1"/>
        </dgm:presLayoutVars>
      </dgm:prSet>
      <dgm:spPr/>
    </dgm:pt>
    <dgm:pt modelId="{E585F1E8-7D42-4D2D-8FC4-5A982DBF5E00}" type="pres">
      <dgm:prSet presAssocID="{AACC9DA1-2B92-4F02-AE1D-5AA52A53D9A7}" presName="wedge3" presStyleLbl="node1" presStyleIdx="2" presStyleCnt="3"/>
      <dgm:spPr/>
    </dgm:pt>
    <dgm:pt modelId="{6F38C459-858B-4505-A1A6-5023CC85CBB1}" type="pres">
      <dgm:prSet presAssocID="{AACC9DA1-2B92-4F02-AE1D-5AA52A53D9A7}" presName="wedge3Tx" presStyleLbl="node1" presStyleIdx="2" presStyleCnt="3">
        <dgm:presLayoutVars>
          <dgm:chMax val="0"/>
          <dgm:chPref val="0"/>
          <dgm:bulletEnabled val="1"/>
        </dgm:presLayoutVars>
      </dgm:prSet>
      <dgm:spPr/>
    </dgm:pt>
  </dgm:ptLst>
  <dgm:cxnLst>
    <dgm:cxn modelId="{04512E00-2BC2-4789-ABEA-D4B9BCE2A389}" type="presOf" srcId="{D900E768-8FEB-45AF-90F7-7DF44A7A871D}" destId="{24C4B469-309B-4AC6-907E-A2AC4C14043F}" srcOrd="0" destOrd="0" presId="urn:microsoft.com/office/officeart/2005/8/layout/chart3"/>
    <dgm:cxn modelId="{037BA138-9A23-45BA-B707-061C4F399CAB}" type="presOf" srcId="{9DC7808E-3093-4E9F-BE6C-C4FEA652A0A2}" destId="{D1527F28-0922-4555-9846-86D04CA6B083}" srcOrd="0" destOrd="0" presId="urn:microsoft.com/office/officeart/2005/8/layout/chart3"/>
    <dgm:cxn modelId="{6FEAE471-839F-4852-8B43-6D85CBA11378}" srcId="{AACC9DA1-2B92-4F02-AE1D-5AA52A53D9A7}" destId="{D900E768-8FEB-45AF-90F7-7DF44A7A871D}" srcOrd="1" destOrd="0" parTransId="{0B8C6C6F-A609-40BF-9E0A-21A4322F836F}" sibTransId="{70A00FD7-AD1A-4ECC-8D29-5843CFAB79A3}"/>
    <dgm:cxn modelId="{30305A8A-0E30-4BDB-B4D3-0B0F343A9A89}" type="presOf" srcId="{D900E768-8FEB-45AF-90F7-7DF44A7A871D}" destId="{E7364033-BD87-4C53-B82E-70345741BF38}" srcOrd="1" destOrd="0" presId="urn:microsoft.com/office/officeart/2005/8/layout/chart3"/>
    <dgm:cxn modelId="{65E6D898-B9FF-4DDA-857A-EE4A0225AE28}" srcId="{AACC9DA1-2B92-4F02-AE1D-5AA52A53D9A7}" destId="{66CFDCAF-0D0C-4F70-97BD-A36266863037}" srcOrd="2" destOrd="0" parTransId="{4840D5F7-081D-44DC-B655-C61B155C6D67}" sibTransId="{359B7321-1F6D-4CD5-928E-7E1A9B6A4904}"/>
    <dgm:cxn modelId="{BF5A1BA0-C7AE-4602-A2CC-7A769E0DBC8F}" srcId="{AACC9DA1-2B92-4F02-AE1D-5AA52A53D9A7}" destId="{9DC7808E-3093-4E9F-BE6C-C4FEA652A0A2}" srcOrd="0" destOrd="0" parTransId="{94CA2FD4-5276-4FF1-B2CB-1BA0A225A529}" sibTransId="{7356937A-3BEB-45CD-8B4D-433AE92EAAD1}"/>
    <dgm:cxn modelId="{B3A774AD-D90C-4F5E-83B8-87C722A50CD9}" type="presOf" srcId="{AACC9DA1-2B92-4F02-AE1D-5AA52A53D9A7}" destId="{BA5C16E3-E92B-4FF1-B198-708D5B51D349}" srcOrd="0" destOrd="0" presId="urn:microsoft.com/office/officeart/2005/8/layout/chart3"/>
    <dgm:cxn modelId="{DEA53DC2-4238-4D4D-A5D8-58647E32EAA9}" type="presOf" srcId="{9DC7808E-3093-4E9F-BE6C-C4FEA652A0A2}" destId="{79B022E5-F1BD-4CF5-B344-12085BA0866F}" srcOrd="1" destOrd="0" presId="urn:microsoft.com/office/officeart/2005/8/layout/chart3"/>
    <dgm:cxn modelId="{45C558D6-78ED-49E2-97AE-2E56F9BA87D6}" type="presOf" srcId="{66CFDCAF-0D0C-4F70-97BD-A36266863037}" destId="{E585F1E8-7D42-4D2D-8FC4-5A982DBF5E00}" srcOrd="0" destOrd="0" presId="urn:microsoft.com/office/officeart/2005/8/layout/chart3"/>
    <dgm:cxn modelId="{542BAFDD-2271-4630-8046-00CF6B3A500C}" type="presOf" srcId="{66CFDCAF-0D0C-4F70-97BD-A36266863037}" destId="{6F38C459-858B-4505-A1A6-5023CC85CBB1}" srcOrd="1" destOrd="0" presId="urn:microsoft.com/office/officeart/2005/8/layout/chart3"/>
    <dgm:cxn modelId="{529C02FC-3385-4704-90FA-701D682395C8}" type="presParOf" srcId="{BA5C16E3-E92B-4FF1-B198-708D5B51D349}" destId="{D1527F28-0922-4555-9846-86D04CA6B083}" srcOrd="0" destOrd="0" presId="urn:microsoft.com/office/officeart/2005/8/layout/chart3"/>
    <dgm:cxn modelId="{6B8050B4-DBC5-46D6-82A2-0770A0023EA8}" type="presParOf" srcId="{BA5C16E3-E92B-4FF1-B198-708D5B51D349}" destId="{79B022E5-F1BD-4CF5-B344-12085BA0866F}" srcOrd="1" destOrd="0" presId="urn:microsoft.com/office/officeart/2005/8/layout/chart3"/>
    <dgm:cxn modelId="{B556870B-9EBC-4110-BF1B-7CCA9FFFDBE9}" type="presParOf" srcId="{BA5C16E3-E92B-4FF1-B198-708D5B51D349}" destId="{24C4B469-309B-4AC6-907E-A2AC4C14043F}" srcOrd="2" destOrd="0" presId="urn:microsoft.com/office/officeart/2005/8/layout/chart3"/>
    <dgm:cxn modelId="{ED395DDA-B192-42CB-92D9-9BF97C382395}" type="presParOf" srcId="{BA5C16E3-E92B-4FF1-B198-708D5B51D349}" destId="{E7364033-BD87-4C53-B82E-70345741BF38}" srcOrd="3" destOrd="0" presId="urn:microsoft.com/office/officeart/2005/8/layout/chart3"/>
    <dgm:cxn modelId="{B11107C1-BC26-42C8-91E3-2B9646819486}" type="presParOf" srcId="{BA5C16E3-E92B-4FF1-B198-708D5B51D349}" destId="{E585F1E8-7D42-4D2D-8FC4-5A982DBF5E00}" srcOrd="4" destOrd="0" presId="urn:microsoft.com/office/officeart/2005/8/layout/chart3"/>
    <dgm:cxn modelId="{3E3AF652-6D4C-4B3C-9872-56C5DFED1E31}" type="presParOf" srcId="{BA5C16E3-E92B-4FF1-B198-708D5B51D349}" destId="{6F38C459-858B-4505-A1A6-5023CC85CBB1}"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56017CB-D723-4E7C-B72B-8D57F4998F5E}" type="doc">
      <dgm:prSet loTypeId="urn:microsoft.com/office/officeart/2005/8/layout/hList7" loCatId="list" qsTypeId="urn:microsoft.com/office/officeart/2005/8/quickstyle/simple1" qsCatId="simple" csTypeId="urn:microsoft.com/office/officeart/2005/8/colors/colorful5" csCatId="colorful" phldr="1"/>
      <dgm:spPr/>
    </dgm:pt>
    <dgm:pt modelId="{F16491FA-9ECA-472D-91DB-A52C190F5798}">
      <dgm:prSet phldrT="[Text]"/>
      <dgm:spPr>
        <a:xfrm>
          <a:off x="0" y="0"/>
          <a:ext cx="1928213" cy="5776025"/>
        </a:xfrm>
        <a:prstGeom prst="roundRect">
          <a:avLst>
            <a:gd name="adj" fmla="val 10000"/>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SPECIFIC</a:t>
          </a:r>
        </a:p>
        <a:p>
          <a:pPr>
            <a:buNone/>
          </a:pPr>
          <a:r>
            <a:rPr lang="en-US" noProof="0" dirty="0">
              <a:solidFill>
                <a:sysClr val="window" lastClr="FFFFFF"/>
              </a:solidFill>
              <a:latin typeface="Calibri" panose="020F0502020204030204"/>
              <a:ea typeface="+mn-ea"/>
              <a:cs typeface="+mn-cs"/>
            </a:rPr>
            <a:t>Not vague</a:t>
          </a:r>
        </a:p>
      </dgm:t>
    </dgm:pt>
    <dgm:pt modelId="{6B3F80CF-1C0C-4463-9F84-7BC7885F1B53}" type="parTrans" cxnId="{F668E245-34C7-4EF1-B63B-BF825BB180B3}">
      <dgm:prSet/>
      <dgm:spPr/>
      <dgm:t>
        <a:bodyPr/>
        <a:lstStyle/>
        <a:p>
          <a:endParaRPr lang="ca-ES"/>
        </a:p>
      </dgm:t>
    </dgm:pt>
    <dgm:pt modelId="{96BA59B9-DC1F-4EAA-8331-B27E785EDD81}" type="sibTrans" cxnId="{F668E245-34C7-4EF1-B63B-BF825BB180B3}">
      <dgm:prSet/>
      <dgm:spPr/>
      <dgm:t>
        <a:bodyPr/>
        <a:lstStyle/>
        <a:p>
          <a:endParaRPr lang="ca-ES"/>
        </a:p>
      </dgm:t>
    </dgm:pt>
    <dgm:pt modelId="{E3E97360-B408-45BD-9050-029FC235E61D}">
      <dgm:prSet phldrT="[Text]"/>
      <dgm:spPr>
        <a:xfrm>
          <a:off x="1986059" y="0"/>
          <a:ext cx="1928213" cy="5776025"/>
        </a:xfrm>
        <a:prstGeom prst="roundRect">
          <a:avLst>
            <a:gd name="adj" fmla="val 10000"/>
          </a:avLst>
        </a:prstGeom>
        <a:solidFill>
          <a:srgbClr val="5B9BD5">
            <a:hueOff val="-1689636"/>
            <a:satOff val="-4355"/>
            <a:lumOff val="-2941"/>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MEASURABLE</a:t>
          </a:r>
        </a:p>
        <a:p>
          <a:pPr>
            <a:buNone/>
          </a:pPr>
          <a:r>
            <a:rPr lang="en-US" noProof="0" dirty="0">
              <a:solidFill>
                <a:sysClr val="window" lastClr="FFFFFF"/>
              </a:solidFill>
              <a:latin typeface="Calibri" panose="020F0502020204030204"/>
              <a:ea typeface="+mn-ea"/>
              <a:cs typeface="+mn-cs"/>
            </a:rPr>
            <a:t>Quantifiable</a:t>
          </a:r>
        </a:p>
      </dgm:t>
    </dgm:pt>
    <dgm:pt modelId="{DF9C87A6-AE33-4B47-90C6-4BF5BBC4E2A1}" type="parTrans" cxnId="{280B4CDE-B02E-414A-8128-3F54B0A85685}">
      <dgm:prSet/>
      <dgm:spPr/>
      <dgm:t>
        <a:bodyPr/>
        <a:lstStyle/>
        <a:p>
          <a:endParaRPr lang="ca-ES"/>
        </a:p>
      </dgm:t>
    </dgm:pt>
    <dgm:pt modelId="{ACFD0E19-045F-48AD-86AA-FBF4ADB53C6D}" type="sibTrans" cxnId="{280B4CDE-B02E-414A-8128-3F54B0A85685}">
      <dgm:prSet/>
      <dgm:spPr/>
      <dgm:t>
        <a:bodyPr/>
        <a:lstStyle/>
        <a:p>
          <a:endParaRPr lang="ca-ES"/>
        </a:p>
      </dgm:t>
    </dgm:pt>
    <dgm:pt modelId="{A885FA23-BA31-44D3-9525-78D56898328B}">
      <dgm:prSet phldrT="[Text]"/>
      <dgm:spPr>
        <a:xfrm>
          <a:off x="3972119" y="0"/>
          <a:ext cx="1928213" cy="5776025"/>
        </a:xfrm>
        <a:prstGeom prst="roundRect">
          <a:avLst>
            <a:gd name="adj" fmla="val 10000"/>
          </a:avLst>
        </a:prstGeom>
        <a:solidFill>
          <a:srgbClr val="5B9BD5">
            <a:hueOff val="-3379271"/>
            <a:satOff val="-8710"/>
            <a:lumOff val="-5883"/>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ACHIEVABLE</a:t>
          </a:r>
        </a:p>
        <a:p>
          <a:pPr>
            <a:buNone/>
          </a:pPr>
          <a:r>
            <a:rPr lang="en-US" noProof="0" dirty="0">
              <a:solidFill>
                <a:sysClr val="window" lastClr="FFFFFF"/>
              </a:solidFill>
              <a:latin typeface="Calibri" panose="020F0502020204030204"/>
              <a:ea typeface="+mn-ea"/>
              <a:cs typeface="+mn-cs"/>
            </a:rPr>
            <a:t>Possible to attain</a:t>
          </a:r>
        </a:p>
      </dgm:t>
    </dgm:pt>
    <dgm:pt modelId="{50583AAA-8FD7-456C-A61B-71EEED94640D}" type="parTrans" cxnId="{F0FBFBCD-89C0-4F78-9097-B5C22748FE5F}">
      <dgm:prSet/>
      <dgm:spPr/>
      <dgm:t>
        <a:bodyPr/>
        <a:lstStyle/>
        <a:p>
          <a:endParaRPr lang="ca-ES"/>
        </a:p>
      </dgm:t>
    </dgm:pt>
    <dgm:pt modelId="{0CAE5696-215B-4879-BFBA-A6D4EA57FA71}" type="sibTrans" cxnId="{F0FBFBCD-89C0-4F78-9097-B5C22748FE5F}">
      <dgm:prSet/>
      <dgm:spPr/>
      <dgm:t>
        <a:bodyPr/>
        <a:lstStyle/>
        <a:p>
          <a:endParaRPr lang="ca-ES"/>
        </a:p>
      </dgm:t>
    </dgm:pt>
    <dgm:pt modelId="{897822C8-6D99-45C3-A0B9-F535C78B32EB}">
      <dgm:prSet/>
      <dgm:spPr>
        <a:xfrm>
          <a:off x="5958179" y="0"/>
          <a:ext cx="1928213" cy="5776025"/>
        </a:xfrm>
        <a:prstGeom prst="roundRect">
          <a:avLst>
            <a:gd name="adj" fmla="val 10000"/>
          </a:avLst>
        </a:prstGeom>
        <a:solidFill>
          <a:srgbClr val="5B9BD5">
            <a:hueOff val="-5068907"/>
            <a:satOff val="-13064"/>
            <a:lumOff val="-8824"/>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RELEVANT</a:t>
          </a:r>
        </a:p>
        <a:p>
          <a:pPr>
            <a:buNone/>
          </a:pPr>
          <a:r>
            <a:rPr lang="en-US" noProof="0" dirty="0">
              <a:solidFill>
                <a:sysClr val="window" lastClr="FFFFFF"/>
              </a:solidFill>
              <a:latin typeface="Calibri" panose="020F0502020204030204"/>
              <a:ea typeface="+mn-ea"/>
              <a:cs typeface="+mn-cs"/>
            </a:rPr>
            <a:t>Tied to programme goals</a:t>
          </a:r>
        </a:p>
      </dgm:t>
    </dgm:pt>
    <dgm:pt modelId="{38154925-82DB-436A-A145-C30F12CDCE87}" type="parTrans" cxnId="{E064996F-1DF5-4CFF-98BE-AAB5230B7AB0}">
      <dgm:prSet/>
      <dgm:spPr/>
      <dgm:t>
        <a:bodyPr/>
        <a:lstStyle/>
        <a:p>
          <a:endParaRPr lang="ca-ES"/>
        </a:p>
      </dgm:t>
    </dgm:pt>
    <dgm:pt modelId="{DF60C8C3-90FF-4EEB-8DCD-77C0CBD57EF9}" type="sibTrans" cxnId="{E064996F-1DF5-4CFF-98BE-AAB5230B7AB0}">
      <dgm:prSet/>
      <dgm:spPr/>
      <dgm:t>
        <a:bodyPr/>
        <a:lstStyle/>
        <a:p>
          <a:endParaRPr lang="ca-ES"/>
        </a:p>
      </dgm:t>
    </dgm:pt>
    <dgm:pt modelId="{513CF539-21FA-45A0-B914-2F234A990B6B}">
      <dgm:prSet/>
      <dgm:spPr>
        <a:xfrm>
          <a:off x="7944239" y="0"/>
          <a:ext cx="1928213" cy="5776025"/>
        </a:xfrm>
        <a:prstGeom prst="roundRect">
          <a:avLst>
            <a:gd name="adj" fmla="val 10000"/>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ca-ES" dirty="0">
              <a:solidFill>
                <a:sysClr val="window" lastClr="FFFFFF"/>
              </a:solidFill>
              <a:latin typeface="Calibri" panose="020F0502020204030204"/>
              <a:ea typeface="+mn-ea"/>
              <a:cs typeface="+mn-cs"/>
            </a:rPr>
            <a:t>TIMED-BOUND</a:t>
          </a:r>
        </a:p>
        <a:p>
          <a:pPr>
            <a:buNone/>
          </a:pPr>
          <a:r>
            <a:rPr lang="en-US" noProof="0" dirty="0">
              <a:solidFill>
                <a:sysClr val="window" lastClr="FFFFFF"/>
              </a:solidFill>
              <a:latin typeface="Calibri" panose="020F0502020204030204"/>
              <a:ea typeface="+mn-ea"/>
              <a:cs typeface="+mn-cs"/>
            </a:rPr>
            <a:t>Have a clear end-point</a:t>
          </a:r>
        </a:p>
      </dgm:t>
    </dgm:pt>
    <dgm:pt modelId="{A5867EAE-88C5-494E-9ABE-5CD728BCC2DE}" type="parTrans" cxnId="{D710CCB0-58A7-4287-BFB2-E7492AE6522D}">
      <dgm:prSet/>
      <dgm:spPr/>
      <dgm:t>
        <a:bodyPr/>
        <a:lstStyle/>
        <a:p>
          <a:endParaRPr lang="ca-ES"/>
        </a:p>
      </dgm:t>
    </dgm:pt>
    <dgm:pt modelId="{31D488EF-CED4-457C-90C4-191F2827E25D}" type="sibTrans" cxnId="{D710CCB0-58A7-4287-BFB2-E7492AE6522D}">
      <dgm:prSet/>
      <dgm:spPr/>
      <dgm:t>
        <a:bodyPr/>
        <a:lstStyle/>
        <a:p>
          <a:endParaRPr lang="ca-ES"/>
        </a:p>
      </dgm:t>
    </dgm:pt>
    <dgm:pt modelId="{D75ACBDE-7882-4D85-B266-1AB2C5B56932}" type="pres">
      <dgm:prSet presAssocID="{C56017CB-D723-4E7C-B72B-8D57F4998F5E}" presName="Name0" presStyleCnt="0">
        <dgm:presLayoutVars>
          <dgm:dir/>
          <dgm:resizeHandles val="exact"/>
        </dgm:presLayoutVars>
      </dgm:prSet>
      <dgm:spPr/>
    </dgm:pt>
    <dgm:pt modelId="{3E8E2ED8-4C59-4353-AA17-B0069F920E81}" type="pres">
      <dgm:prSet presAssocID="{C56017CB-D723-4E7C-B72B-8D57F4998F5E}" presName="fgShape" presStyleLbl="fgShp" presStyleIdx="0" presStyleCnt="1"/>
      <dgm:spPr>
        <a:xfrm>
          <a:off x="394898" y="4620820"/>
          <a:ext cx="9082656" cy="866403"/>
        </a:xfrm>
        <a:prstGeom prst="leftRightArrow">
          <a:avLst/>
        </a:prstGeom>
        <a:solidFill>
          <a:srgbClr val="5B9BD5">
            <a:tint val="4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2B87CFCF-1B55-492D-8327-44AE48D8181D}" type="pres">
      <dgm:prSet presAssocID="{C56017CB-D723-4E7C-B72B-8D57F4998F5E}" presName="linComp" presStyleCnt="0"/>
      <dgm:spPr/>
    </dgm:pt>
    <dgm:pt modelId="{F7531949-2D20-49A0-8223-31EF3222671A}" type="pres">
      <dgm:prSet presAssocID="{F16491FA-9ECA-472D-91DB-A52C190F5798}" presName="compNode" presStyleCnt="0"/>
      <dgm:spPr/>
    </dgm:pt>
    <dgm:pt modelId="{7F0F0946-97E4-47E3-B62E-4FD6DCE8A1E2}" type="pres">
      <dgm:prSet presAssocID="{F16491FA-9ECA-472D-91DB-A52C190F5798}" presName="bkgdShape" presStyleLbl="node1" presStyleIdx="0" presStyleCnt="5"/>
      <dgm:spPr/>
    </dgm:pt>
    <dgm:pt modelId="{D540A55C-45B3-4A6A-AFC2-3410952DF521}" type="pres">
      <dgm:prSet presAssocID="{F16491FA-9ECA-472D-91DB-A52C190F5798}" presName="nodeTx" presStyleLbl="node1" presStyleIdx="0" presStyleCnt="5">
        <dgm:presLayoutVars>
          <dgm:bulletEnabled val="1"/>
        </dgm:presLayoutVars>
      </dgm:prSet>
      <dgm:spPr/>
    </dgm:pt>
    <dgm:pt modelId="{254C0830-12AC-4C8A-B0CD-BD29E0AB0048}" type="pres">
      <dgm:prSet presAssocID="{F16491FA-9ECA-472D-91DB-A52C190F5798}" presName="invisiNode" presStyleLbl="node1" presStyleIdx="0" presStyleCnt="5"/>
      <dgm:spPr/>
    </dgm:pt>
    <dgm:pt modelId="{451E0649-BC57-4019-A078-6CB2F6DA39D8}" type="pres">
      <dgm:prSet presAssocID="{F16491FA-9ECA-472D-91DB-A52C190F5798}" presName="imagNode" presStyleLbl="fgImgPlace1" presStyleIdx="0" presStyleCnt="5"/>
      <dgm:spPr>
        <a:xfrm>
          <a:off x="57846" y="346561"/>
          <a:ext cx="1812520" cy="192341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1000" r="-11000"/>
          </a:stretch>
        </a:blipFill>
        <a:ln w="12700" cap="flat" cmpd="sng" algn="ctr">
          <a:solidFill>
            <a:sysClr val="window" lastClr="FFFFFF">
              <a:hueOff val="0"/>
              <a:satOff val="0"/>
              <a:lumOff val="0"/>
              <a:alphaOff val="0"/>
            </a:sysClr>
          </a:solidFill>
          <a:prstDash val="solid"/>
          <a:miter lim="800000"/>
        </a:ln>
        <a:effectLst/>
      </dgm:spPr>
    </dgm:pt>
    <dgm:pt modelId="{CF4FB683-50BC-4AF0-B9A3-BFD274F835F9}" type="pres">
      <dgm:prSet presAssocID="{96BA59B9-DC1F-4EAA-8331-B27E785EDD81}" presName="sibTrans" presStyleLbl="sibTrans2D1" presStyleIdx="0" presStyleCnt="0"/>
      <dgm:spPr/>
    </dgm:pt>
    <dgm:pt modelId="{6192E06E-4283-4F7E-A5A4-2B5597446B67}" type="pres">
      <dgm:prSet presAssocID="{E3E97360-B408-45BD-9050-029FC235E61D}" presName="compNode" presStyleCnt="0"/>
      <dgm:spPr/>
    </dgm:pt>
    <dgm:pt modelId="{A740295E-C6BA-4C9E-AEA4-DD2711CC1A4C}" type="pres">
      <dgm:prSet presAssocID="{E3E97360-B408-45BD-9050-029FC235E61D}" presName="bkgdShape" presStyleLbl="node1" presStyleIdx="1" presStyleCnt="5"/>
      <dgm:spPr/>
    </dgm:pt>
    <dgm:pt modelId="{6075929E-0703-4D89-ADD2-1EBE25DE3062}" type="pres">
      <dgm:prSet presAssocID="{E3E97360-B408-45BD-9050-029FC235E61D}" presName="nodeTx" presStyleLbl="node1" presStyleIdx="1" presStyleCnt="5">
        <dgm:presLayoutVars>
          <dgm:bulletEnabled val="1"/>
        </dgm:presLayoutVars>
      </dgm:prSet>
      <dgm:spPr/>
    </dgm:pt>
    <dgm:pt modelId="{7117E73B-CA97-4FE8-92B6-6BB9255A6F50}" type="pres">
      <dgm:prSet presAssocID="{E3E97360-B408-45BD-9050-029FC235E61D}" presName="invisiNode" presStyleLbl="node1" presStyleIdx="1" presStyleCnt="5"/>
      <dgm:spPr/>
    </dgm:pt>
    <dgm:pt modelId="{683CFDB3-68CF-41AE-A35A-8DD6B1EBE585}" type="pres">
      <dgm:prSet presAssocID="{E3E97360-B408-45BD-9050-029FC235E61D}" presName="imagNode" presStyleLbl="fgImgPlace1" presStyleIdx="1" presStyleCnt="5"/>
      <dgm:spPr>
        <a:xfrm>
          <a:off x="2043906" y="346561"/>
          <a:ext cx="1812520" cy="1923416"/>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gm:spPr>
    </dgm:pt>
    <dgm:pt modelId="{7E1C66A0-EFA1-4B7E-8D1C-197E65DE88CF}" type="pres">
      <dgm:prSet presAssocID="{ACFD0E19-045F-48AD-86AA-FBF4ADB53C6D}" presName="sibTrans" presStyleLbl="sibTrans2D1" presStyleIdx="0" presStyleCnt="0"/>
      <dgm:spPr/>
    </dgm:pt>
    <dgm:pt modelId="{D582B364-EF4A-486C-9AF7-A52E04D9A333}" type="pres">
      <dgm:prSet presAssocID="{A885FA23-BA31-44D3-9525-78D56898328B}" presName="compNode" presStyleCnt="0"/>
      <dgm:spPr/>
    </dgm:pt>
    <dgm:pt modelId="{F4464DAC-9F7E-4529-94AF-CD6A499C2BFF}" type="pres">
      <dgm:prSet presAssocID="{A885FA23-BA31-44D3-9525-78D56898328B}" presName="bkgdShape" presStyleLbl="node1" presStyleIdx="2" presStyleCnt="5"/>
      <dgm:spPr/>
    </dgm:pt>
    <dgm:pt modelId="{583DA406-DC56-46BE-90D7-58B48B2E1024}" type="pres">
      <dgm:prSet presAssocID="{A885FA23-BA31-44D3-9525-78D56898328B}" presName="nodeTx" presStyleLbl="node1" presStyleIdx="2" presStyleCnt="5">
        <dgm:presLayoutVars>
          <dgm:bulletEnabled val="1"/>
        </dgm:presLayoutVars>
      </dgm:prSet>
      <dgm:spPr/>
    </dgm:pt>
    <dgm:pt modelId="{20F196CF-58C5-4021-9F0E-BC6F87F9D98D}" type="pres">
      <dgm:prSet presAssocID="{A885FA23-BA31-44D3-9525-78D56898328B}" presName="invisiNode" presStyleLbl="node1" presStyleIdx="2" presStyleCnt="5"/>
      <dgm:spPr/>
    </dgm:pt>
    <dgm:pt modelId="{19894F9F-1568-4B73-9A5A-0527421B88D9}" type="pres">
      <dgm:prSet presAssocID="{A885FA23-BA31-44D3-9525-78D56898328B}" presName="imagNode" presStyleLbl="fgImgPlace1" presStyleIdx="2" presStyleCnt="5"/>
      <dgm:spPr>
        <a:xfrm>
          <a:off x="4029966" y="346561"/>
          <a:ext cx="1812520" cy="1923416"/>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gm:spPr>
    </dgm:pt>
    <dgm:pt modelId="{D6A31760-35B9-47A7-AAE9-1530341957E9}" type="pres">
      <dgm:prSet presAssocID="{0CAE5696-215B-4879-BFBA-A6D4EA57FA71}" presName="sibTrans" presStyleLbl="sibTrans2D1" presStyleIdx="0" presStyleCnt="0"/>
      <dgm:spPr/>
    </dgm:pt>
    <dgm:pt modelId="{7E5E3D03-5A0F-449B-8968-5B92F7AD4EDE}" type="pres">
      <dgm:prSet presAssocID="{897822C8-6D99-45C3-A0B9-F535C78B32EB}" presName="compNode" presStyleCnt="0"/>
      <dgm:spPr/>
    </dgm:pt>
    <dgm:pt modelId="{18D04374-305D-4210-933C-934004A1BE17}" type="pres">
      <dgm:prSet presAssocID="{897822C8-6D99-45C3-A0B9-F535C78B32EB}" presName="bkgdShape" presStyleLbl="node1" presStyleIdx="3" presStyleCnt="5"/>
      <dgm:spPr/>
    </dgm:pt>
    <dgm:pt modelId="{25B98E25-A2A2-4EC9-87B3-25C7FB187060}" type="pres">
      <dgm:prSet presAssocID="{897822C8-6D99-45C3-A0B9-F535C78B32EB}" presName="nodeTx" presStyleLbl="node1" presStyleIdx="3" presStyleCnt="5">
        <dgm:presLayoutVars>
          <dgm:bulletEnabled val="1"/>
        </dgm:presLayoutVars>
      </dgm:prSet>
      <dgm:spPr/>
    </dgm:pt>
    <dgm:pt modelId="{95C48CC1-2293-462A-8D74-686C70F491C5}" type="pres">
      <dgm:prSet presAssocID="{897822C8-6D99-45C3-A0B9-F535C78B32EB}" presName="invisiNode" presStyleLbl="node1" presStyleIdx="3" presStyleCnt="5"/>
      <dgm:spPr/>
    </dgm:pt>
    <dgm:pt modelId="{44D608ED-D457-4AFB-B876-500AA37BD9DF}" type="pres">
      <dgm:prSet presAssocID="{897822C8-6D99-45C3-A0B9-F535C78B32EB}" presName="imagNode" presStyleLbl="fgImgPlace1" presStyleIdx="3" presStyleCnt="5"/>
      <dgm:spPr>
        <a:xfrm>
          <a:off x="6016026" y="346561"/>
          <a:ext cx="1812520" cy="1923416"/>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0000" r="-10000"/>
          </a:stretch>
        </a:blipFill>
        <a:ln w="12700" cap="flat" cmpd="sng" algn="ctr">
          <a:solidFill>
            <a:sysClr val="window" lastClr="FFFFFF">
              <a:hueOff val="0"/>
              <a:satOff val="0"/>
              <a:lumOff val="0"/>
              <a:alphaOff val="0"/>
            </a:sysClr>
          </a:solidFill>
          <a:prstDash val="solid"/>
          <a:miter lim="800000"/>
        </a:ln>
        <a:effectLst/>
      </dgm:spPr>
    </dgm:pt>
    <dgm:pt modelId="{7C96AD04-089F-4D13-933D-129ECF700189}" type="pres">
      <dgm:prSet presAssocID="{DF60C8C3-90FF-4EEB-8DCD-77C0CBD57EF9}" presName="sibTrans" presStyleLbl="sibTrans2D1" presStyleIdx="0" presStyleCnt="0"/>
      <dgm:spPr/>
    </dgm:pt>
    <dgm:pt modelId="{3903AE19-BF23-4016-9070-8BABDD814F60}" type="pres">
      <dgm:prSet presAssocID="{513CF539-21FA-45A0-B914-2F234A990B6B}" presName="compNode" presStyleCnt="0"/>
      <dgm:spPr/>
    </dgm:pt>
    <dgm:pt modelId="{56A5365E-4DFA-428F-9D99-E517FD470B19}" type="pres">
      <dgm:prSet presAssocID="{513CF539-21FA-45A0-B914-2F234A990B6B}" presName="bkgdShape" presStyleLbl="node1" presStyleIdx="4" presStyleCnt="5"/>
      <dgm:spPr/>
    </dgm:pt>
    <dgm:pt modelId="{18D5073A-C153-473C-BE49-87F81A46F961}" type="pres">
      <dgm:prSet presAssocID="{513CF539-21FA-45A0-B914-2F234A990B6B}" presName="nodeTx" presStyleLbl="node1" presStyleIdx="4" presStyleCnt="5">
        <dgm:presLayoutVars>
          <dgm:bulletEnabled val="1"/>
        </dgm:presLayoutVars>
      </dgm:prSet>
      <dgm:spPr/>
    </dgm:pt>
    <dgm:pt modelId="{EDA7FE1F-4B0B-4F74-B069-5AB01BDB75B7}" type="pres">
      <dgm:prSet presAssocID="{513CF539-21FA-45A0-B914-2F234A990B6B}" presName="invisiNode" presStyleLbl="node1" presStyleIdx="4" presStyleCnt="5"/>
      <dgm:spPr/>
    </dgm:pt>
    <dgm:pt modelId="{07BE3CEB-9178-449B-9F46-C8892CE78958}" type="pres">
      <dgm:prSet presAssocID="{513CF539-21FA-45A0-B914-2F234A990B6B}" presName="imagNode" presStyleLbl="fgImgPlace1" presStyleIdx="4" presStyleCnt="5"/>
      <dgm:spPr>
        <a:xfrm>
          <a:off x="8002085" y="346561"/>
          <a:ext cx="1812520" cy="1923416"/>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10000" r="-10000"/>
          </a:stretch>
        </a:blipFill>
        <a:ln w="12700" cap="flat" cmpd="sng" algn="ctr">
          <a:solidFill>
            <a:sysClr val="window" lastClr="FFFFFF">
              <a:hueOff val="0"/>
              <a:satOff val="0"/>
              <a:lumOff val="0"/>
              <a:alphaOff val="0"/>
            </a:sysClr>
          </a:solidFill>
          <a:prstDash val="solid"/>
          <a:miter lim="800000"/>
        </a:ln>
        <a:effectLst/>
      </dgm:spPr>
    </dgm:pt>
  </dgm:ptLst>
  <dgm:cxnLst>
    <dgm:cxn modelId="{F9E6AC1D-EFA8-40DB-8ACF-8674B76EE49F}" type="presOf" srcId="{E3E97360-B408-45BD-9050-029FC235E61D}" destId="{A740295E-C6BA-4C9E-AEA4-DD2711CC1A4C}" srcOrd="0" destOrd="0" presId="urn:microsoft.com/office/officeart/2005/8/layout/hList7"/>
    <dgm:cxn modelId="{22E5DB28-5549-49C0-877B-CFA7561B7E51}" type="presOf" srcId="{F16491FA-9ECA-472D-91DB-A52C190F5798}" destId="{D540A55C-45B3-4A6A-AFC2-3410952DF521}" srcOrd="1" destOrd="0" presId="urn:microsoft.com/office/officeart/2005/8/layout/hList7"/>
    <dgm:cxn modelId="{851B405D-78E3-4C9F-B6C5-BABCCF9D5139}" type="presOf" srcId="{A885FA23-BA31-44D3-9525-78D56898328B}" destId="{F4464DAC-9F7E-4529-94AF-CD6A499C2BFF}" srcOrd="0" destOrd="0" presId="urn:microsoft.com/office/officeart/2005/8/layout/hList7"/>
    <dgm:cxn modelId="{93DEB95D-6307-4EF2-9B29-328FADFC3BE6}" type="presOf" srcId="{96BA59B9-DC1F-4EAA-8331-B27E785EDD81}" destId="{CF4FB683-50BC-4AF0-B9A3-BFD274F835F9}" srcOrd="0" destOrd="0" presId="urn:microsoft.com/office/officeart/2005/8/layout/hList7"/>
    <dgm:cxn modelId="{1F3D0042-D049-4446-A770-F53EF945D2B1}" type="presOf" srcId="{A885FA23-BA31-44D3-9525-78D56898328B}" destId="{583DA406-DC56-46BE-90D7-58B48B2E1024}" srcOrd="1" destOrd="0" presId="urn:microsoft.com/office/officeart/2005/8/layout/hList7"/>
    <dgm:cxn modelId="{F668E245-34C7-4EF1-B63B-BF825BB180B3}" srcId="{C56017CB-D723-4E7C-B72B-8D57F4998F5E}" destId="{F16491FA-9ECA-472D-91DB-A52C190F5798}" srcOrd="0" destOrd="0" parTransId="{6B3F80CF-1C0C-4463-9F84-7BC7885F1B53}" sibTransId="{96BA59B9-DC1F-4EAA-8331-B27E785EDD81}"/>
    <dgm:cxn modelId="{E064996F-1DF5-4CFF-98BE-AAB5230B7AB0}" srcId="{C56017CB-D723-4E7C-B72B-8D57F4998F5E}" destId="{897822C8-6D99-45C3-A0B9-F535C78B32EB}" srcOrd="3" destOrd="0" parTransId="{38154925-82DB-436A-A145-C30F12CDCE87}" sibTransId="{DF60C8C3-90FF-4EEB-8DCD-77C0CBD57EF9}"/>
    <dgm:cxn modelId="{6F4F9579-8E83-4B38-A162-D09BF1DF5817}" type="presOf" srcId="{513CF539-21FA-45A0-B914-2F234A990B6B}" destId="{56A5365E-4DFA-428F-9D99-E517FD470B19}" srcOrd="0" destOrd="0" presId="urn:microsoft.com/office/officeart/2005/8/layout/hList7"/>
    <dgm:cxn modelId="{6830D483-D8DD-4F65-8D68-30D98B9F82BC}" type="presOf" srcId="{513CF539-21FA-45A0-B914-2F234A990B6B}" destId="{18D5073A-C153-473C-BE49-87F81A46F961}" srcOrd="1" destOrd="0" presId="urn:microsoft.com/office/officeart/2005/8/layout/hList7"/>
    <dgm:cxn modelId="{FFFEF284-85ED-4975-B575-706BC9699844}" type="presOf" srcId="{897822C8-6D99-45C3-A0B9-F535C78B32EB}" destId="{25B98E25-A2A2-4EC9-87B3-25C7FB187060}" srcOrd="1" destOrd="0" presId="urn:microsoft.com/office/officeart/2005/8/layout/hList7"/>
    <dgm:cxn modelId="{8E90E48E-8FB7-4573-852B-AE9755C1E58D}" type="presOf" srcId="{F16491FA-9ECA-472D-91DB-A52C190F5798}" destId="{7F0F0946-97E4-47E3-B62E-4FD6DCE8A1E2}" srcOrd="0" destOrd="0" presId="urn:microsoft.com/office/officeart/2005/8/layout/hList7"/>
    <dgm:cxn modelId="{E9F6329B-F098-4C09-81A1-D0E33136B81D}" type="presOf" srcId="{DF60C8C3-90FF-4EEB-8DCD-77C0CBD57EF9}" destId="{7C96AD04-089F-4D13-933D-129ECF700189}" srcOrd="0" destOrd="0" presId="urn:microsoft.com/office/officeart/2005/8/layout/hList7"/>
    <dgm:cxn modelId="{D710CCB0-58A7-4287-BFB2-E7492AE6522D}" srcId="{C56017CB-D723-4E7C-B72B-8D57F4998F5E}" destId="{513CF539-21FA-45A0-B914-2F234A990B6B}" srcOrd="4" destOrd="0" parTransId="{A5867EAE-88C5-494E-9ABE-5CD728BCC2DE}" sibTransId="{31D488EF-CED4-457C-90C4-191F2827E25D}"/>
    <dgm:cxn modelId="{52247FC7-0A91-4A7A-87E2-14AD87CA9101}" type="presOf" srcId="{ACFD0E19-045F-48AD-86AA-FBF4ADB53C6D}" destId="{7E1C66A0-EFA1-4B7E-8D1C-197E65DE88CF}" srcOrd="0" destOrd="0" presId="urn:microsoft.com/office/officeart/2005/8/layout/hList7"/>
    <dgm:cxn modelId="{A40AAFCB-DA56-4090-BF9D-CA459CB24727}" type="presOf" srcId="{C56017CB-D723-4E7C-B72B-8D57F4998F5E}" destId="{D75ACBDE-7882-4D85-B266-1AB2C5B56932}" srcOrd="0" destOrd="0" presId="urn:microsoft.com/office/officeart/2005/8/layout/hList7"/>
    <dgm:cxn modelId="{F0FBFBCD-89C0-4F78-9097-B5C22748FE5F}" srcId="{C56017CB-D723-4E7C-B72B-8D57F4998F5E}" destId="{A885FA23-BA31-44D3-9525-78D56898328B}" srcOrd="2" destOrd="0" parTransId="{50583AAA-8FD7-456C-A61B-71EEED94640D}" sibTransId="{0CAE5696-215B-4879-BFBA-A6D4EA57FA71}"/>
    <dgm:cxn modelId="{6B8163CE-1DA3-4700-923E-CC86C9EE7ED7}" type="presOf" srcId="{0CAE5696-215B-4879-BFBA-A6D4EA57FA71}" destId="{D6A31760-35B9-47A7-AAE9-1530341957E9}" srcOrd="0" destOrd="0" presId="urn:microsoft.com/office/officeart/2005/8/layout/hList7"/>
    <dgm:cxn modelId="{280B4CDE-B02E-414A-8128-3F54B0A85685}" srcId="{C56017CB-D723-4E7C-B72B-8D57F4998F5E}" destId="{E3E97360-B408-45BD-9050-029FC235E61D}" srcOrd="1" destOrd="0" parTransId="{DF9C87A6-AE33-4B47-90C6-4BF5BBC4E2A1}" sibTransId="{ACFD0E19-045F-48AD-86AA-FBF4ADB53C6D}"/>
    <dgm:cxn modelId="{66A171F2-99E2-4D35-A423-9F520E92D5D3}" type="presOf" srcId="{897822C8-6D99-45C3-A0B9-F535C78B32EB}" destId="{18D04374-305D-4210-933C-934004A1BE17}" srcOrd="0" destOrd="0" presId="urn:microsoft.com/office/officeart/2005/8/layout/hList7"/>
    <dgm:cxn modelId="{2308EFFA-9806-4966-B488-DD7E0BB5BC7F}" type="presOf" srcId="{E3E97360-B408-45BD-9050-029FC235E61D}" destId="{6075929E-0703-4D89-ADD2-1EBE25DE3062}" srcOrd="1" destOrd="0" presId="urn:microsoft.com/office/officeart/2005/8/layout/hList7"/>
    <dgm:cxn modelId="{A13B0D54-D01B-4161-9717-9A79672A90A7}" type="presParOf" srcId="{D75ACBDE-7882-4D85-B266-1AB2C5B56932}" destId="{3E8E2ED8-4C59-4353-AA17-B0069F920E81}" srcOrd="0" destOrd="0" presId="urn:microsoft.com/office/officeart/2005/8/layout/hList7"/>
    <dgm:cxn modelId="{C11B0A92-C5E7-43DE-B854-E0D54A144700}" type="presParOf" srcId="{D75ACBDE-7882-4D85-B266-1AB2C5B56932}" destId="{2B87CFCF-1B55-492D-8327-44AE48D8181D}" srcOrd="1" destOrd="0" presId="urn:microsoft.com/office/officeart/2005/8/layout/hList7"/>
    <dgm:cxn modelId="{C7ED67ED-2258-49E9-AFFA-1C3D90001E8F}" type="presParOf" srcId="{2B87CFCF-1B55-492D-8327-44AE48D8181D}" destId="{F7531949-2D20-49A0-8223-31EF3222671A}" srcOrd="0" destOrd="0" presId="urn:microsoft.com/office/officeart/2005/8/layout/hList7"/>
    <dgm:cxn modelId="{A0A876D7-52AC-46C7-9CBB-EF809F89EA37}" type="presParOf" srcId="{F7531949-2D20-49A0-8223-31EF3222671A}" destId="{7F0F0946-97E4-47E3-B62E-4FD6DCE8A1E2}" srcOrd="0" destOrd="0" presId="urn:microsoft.com/office/officeart/2005/8/layout/hList7"/>
    <dgm:cxn modelId="{066BDF97-1056-4298-A2C0-32B028E44F8A}" type="presParOf" srcId="{F7531949-2D20-49A0-8223-31EF3222671A}" destId="{D540A55C-45B3-4A6A-AFC2-3410952DF521}" srcOrd="1" destOrd="0" presId="urn:microsoft.com/office/officeart/2005/8/layout/hList7"/>
    <dgm:cxn modelId="{0AD85010-820A-4887-8EE6-86D56C3CE1F8}" type="presParOf" srcId="{F7531949-2D20-49A0-8223-31EF3222671A}" destId="{254C0830-12AC-4C8A-B0CD-BD29E0AB0048}" srcOrd="2" destOrd="0" presId="urn:microsoft.com/office/officeart/2005/8/layout/hList7"/>
    <dgm:cxn modelId="{6CD8E1AE-5D0A-4726-A89F-A93C1697B840}" type="presParOf" srcId="{F7531949-2D20-49A0-8223-31EF3222671A}" destId="{451E0649-BC57-4019-A078-6CB2F6DA39D8}" srcOrd="3" destOrd="0" presId="urn:microsoft.com/office/officeart/2005/8/layout/hList7"/>
    <dgm:cxn modelId="{5C3C85CB-F1EE-4927-9E5C-E33DB08F4022}" type="presParOf" srcId="{2B87CFCF-1B55-492D-8327-44AE48D8181D}" destId="{CF4FB683-50BC-4AF0-B9A3-BFD274F835F9}" srcOrd="1" destOrd="0" presId="urn:microsoft.com/office/officeart/2005/8/layout/hList7"/>
    <dgm:cxn modelId="{422070DB-CF0A-4059-9BE8-1B61EB49B85A}" type="presParOf" srcId="{2B87CFCF-1B55-492D-8327-44AE48D8181D}" destId="{6192E06E-4283-4F7E-A5A4-2B5597446B67}" srcOrd="2" destOrd="0" presId="urn:microsoft.com/office/officeart/2005/8/layout/hList7"/>
    <dgm:cxn modelId="{FB5CBD7B-37A4-4602-AD3E-7B5BF87FD2EF}" type="presParOf" srcId="{6192E06E-4283-4F7E-A5A4-2B5597446B67}" destId="{A740295E-C6BA-4C9E-AEA4-DD2711CC1A4C}" srcOrd="0" destOrd="0" presId="urn:microsoft.com/office/officeart/2005/8/layout/hList7"/>
    <dgm:cxn modelId="{6F7BD7F7-5D3A-4A5C-9CEB-B654A3CBFC58}" type="presParOf" srcId="{6192E06E-4283-4F7E-A5A4-2B5597446B67}" destId="{6075929E-0703-4D89-ADD2-1EBE25DE3062}" srcOrd="1" destOrd="0" presId="urn:microsoft.com/office/officeart/2005/8/layout/hList7"/>
    <dgm:cxn modelId="{74CFD262-4184-4C5D-8F9D-2D2F5C5E8D9B}" type="presParOf" srcId="{6192E06E-4283-4F7E-A5A4-2B5597446B67}" destId="{7117E73B-CA97-4FE8-92B6-6BB9255A6F50}" srcOrd="2" destOrd="0" presId="urn:microsoft.com/office/officeart/2005/8/layout/hList7"/>
    <dgm:cxn modelId="{6A32CD4D-7B93-48EB-9339-ABFFD68C14E0}" type="presParOf" srcId="{6192E06E-4283-4F7E-A5A4-2B5597446B67}" destId="{683CFDB3-68CF-41AE-A35A-8DD6B1EBE585}" srcOrd="3" destOrd="0" presId="urn:microsoft.com/office/officeart/2005/8/layout/hList7"/>
    <dgm:cxn modelId="{89E12633-4380-42ED-BCFE-7606B718A999}" type="presParOf" srcId="{2B87CFCF-1B55-492D-8327-44AE48D8181D}" destId="{7E1C66A0-EFA1-4B7E-8D1C-197E65DE88CF}" srcOrd="3" destOrd="0" presId="urn:microsoft.com/office/officeart/2005/8/layout/hList7"/>
    <dgm:cxn modelId="{D150E80D-5B52-4CB2-91C3-9438F867BD60}" type="presParOf" srcId="{2B87CFCF-1B55-492D-8327-44AE48D8181D}" destId="{D582B364-EF4A-486C-9AF7-A52E04D9A333}" srcOrd="4" destOrd="0" presId="urn:microsoft.com/office/officeart/2005/8/layout/hList7"/>
    <dgm:cxn modelId="{EEEBAAC4-79A1-480C-A83B-C576C60903DE}" type="presParOf" srcId="{D582B364-EF4A-486C-9AF7-A52E04D9A333}" destId="{F4464DAC-9F7E-4529-94AF-CD6A499C2BFF}" srcOrd="0" destOrd="0" presId="urn:microsoft.com/office/officeart/2005/8/layout/hList7"/>
    <dgm:cxn modelId="{1B8EF4C9-ADE4-4CBE-AD77-AAD76DB5C5EE}" type="presParOf" srcId="{D582B364-EF4A-486C-9AF7-A52E04D9A333}" destId="{583DA406-DC56-46BE-90D7-58B48B2E1024}" srcOrd="1" destOrd="0" presId="urn:microsoft.com/office/officeart/2005/8/layout/hList7"/>
    <dgm:cxn modelId="{DEA1DEE9-A6F0-4C3D-9CE4-E669396C2BA3}" type="presParOf" srcId="{D582B364-EF4A-486C-9AF7-A52E04D9A333}" destId="{20F196CF-58C5-4021-9F0E-BC6F87F9D98D}" srcOrd="2" destOrd="0" presId="urn:microsoft.com/office/officeart/2005/8/layout/hList7"/>
    <dgm:cxn modelId="{1FD4CD34-7CC6-4062-A0B1-04BD09031BEE}" type="presParOf" srcId="{D582B364-EF4A-486C-9AF7-A52E04D9A333}" destId="{19894F9F-1568-4B73-9A5A-0527421B88D9}" srcOrd="3" destOrd="0" presId="urn:microsoft.com/office/officeart/2005/8/layout/hList7"/>
    <dgm:cxn modelId="{5469EFD0-50E8-47AD-B839-4B3F276DB1C1}" type="presParOf" srcId="{2B87CFCF-1B55-492D-8327-44AE48D8181D}" destId="{D6A31760-35B9-47A7-AAE9-1530341957E9}" srcOrd="5" destOrd="0" presId="urn:microsoft.com/office/officeart/2005/8/layout/hList7"/>
    <dgm:cxn modelId="{C95E1D58-8314-46FC-8AFB-07DEF5AACEC8}" type="presParOf" srcId="{2B87CFCF-1B55-492D-8327-44AE48D8181D}" destId="{7E5E3D03-5A0F-449B-8968-5B92F7AD4EDE}" srcOrd="6" destOrd="0" presId="urn:microsoft.com/office/officeart/2005/8/layout/hList7"/>
    <dgm:cxn modelId="{AE11B395-B576-4814-BEBE-8D8BA22060F8}" type="presParOf" srcId="{7E5E3D03-5A0F-449B-8968-5B92F7AD4EDE}" destId="{18D04374-305D-4210-933C-934004A1BE17}" srcOrd="0" destOrd="0" presId="urn:microsoft.com/office/officeart/2005/8/layout/hList7"/>
    <dgm:cxn modelId="{556B46C2-CDB7-42D6-AE48-CF765ACB443C}" type="presParOf" srcId="{7E5E3D03-5A0F-449B-8968-5B92F7AD4EDE}" destId="{25B98E25-A2A2-4EC9-87B3-25C7FB187060}" srcOrd="1" destOrd="0" presId="urn:microsoft.com/office/officeart/2005/8/layout/hList7"/>
    <dgm:cxn modelId="{C592D499-9B52-45E2-9429-A9FD9CAF0053}" type="presParOf" srcId="{7E5E3D03-5A0F-449B-8968-5B92F7AD4EDE}" destId="{95C48CC1-2293-462A-8D74-686C70F491C5}" srcOrd="2" destOrd="0" presId="urn:microsoft.com/office/officeart/2005/8/layout/hList7"/>
    <dgm:cxn modelId="{F311A4A3-7090-4CB8-AAAE-15B7CA6B6AC8}" type="presParOf" srcId="{7E5E3D03-5A0F-449B-8968-5B92F7AD4EDE}" destId="{44D608ED-D457-4AFB-B876-500AA37BD9DF}" srcOrd="3" destOrd="0" presId="urn:microsoft.com/office/officeart/2005/8/layout/hList7"/>
    <dgm:cxn modelId="{530CE1F3-D55B-4146-A849-8F0DAEECDAF5}" type="presParOf" srcId="{2B87CFCF-1B55-492D-8327-44AE48D8181D}" destId="{7C96AD04-089F-4D13-933D-129ECF700189}" srcOrd="7" destOrd="0" presId="urn:microsoft.com/office/officeart/2005/8/layout/hList7"/>
    <dgm:cxn modelId="{DA0F9C3D-4137-469A-B143-05051E181062}" type="presParOf" srcId="{2B87CFCF-1B55-492D-8327-44AE48D8181D}" destId="{3903AE19-BF23-4016-9070-8BABDD814F60}" srcOrd="8" destOrd="0" presId="urn:microsoft.com/office/officeart/2005/8/layout/hList7"/>
    <dgm:cxn modelId="{F313E74F-215E-483C-BF35-8642D35C3986}" type="presParOf" srcId="{3903AE19-BF23-4016-9070-8BABDD814F60}" destId="{56A5365E-4DFA-428F-9D99-E517FD470B19}" srcOrd="0" destOrd="0" presId="urn:microsoft.com/office/officeart/2005/8/layout/hList7"/>
    <dgm:cxn modelId="{7D63F0F6-200A-4109-9C8C-CEB641EFB80D}" type="presParOf" srcId="{3903AE19-BF23-4016-9070-8BABDD814F60}" destId="{18D5073A-C153-473C-BE49-87F81A46F961}" srcOrd="1" destOrd="0" presId="urn:microsoft.com/office/officeart/2005/8/layout/hList7"/>
    <dgm:cxn modelId="{1F474690-CD3D-41A0-B069-51D390108685}" type="presParOf" srcId="{3903AE19-BF23-4016-9070-8BABDD814F60}" destId="{EDA7FE1F-4B0B-4F74-B069-5AB01BDB75B7}" srcOrd="2" destOrd="0" presId="urn:microsoft.com/office/officeart/2005/8/layout/hList7"/>
    <dgm:cxn modelId="{83ACC738-0C47-4D3C-A719-BD646D97DFE4}" type="presParOf" srcId="{3903AE19-BF23-4016-9070-8BABDD814F60}" destId="{07BE3CEB-9178-449B-9F46-C8892CE78958}"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56017CB-D723-4E7C-B72B-8D57F4998F5E}" type="doc">
      <dgm:prSet loTypeId="urn:microsoft.com/office/officeart/2005/8/layout/hList7" loCatId="list" qsTypeId="urn:microsoft.com/office/officeart/2005/8/quickstyle/simple1" qsCatId="simple" csTypeId="urn:microsoft.com/office/officeart/2005/8/colors/colorful3" csCatId="colorful" phldr="1"/>
      <dgm:spPr/>
    </dgm:pt>
    <dgm:pt modelId="{F16491FA-9ECA-472D-91DB-A52C190F5798}">
      <dgm:prSet phldrT="[Text]"/>
      <dgm:spPr>
        <a:xfrm>
          <a:off x="0" y="0"/>
          <a:ext cx="1928213" cy="5776025"/>
        </a:xfrm>
        <a:prstGeom prst="roundRect">
          <a:avLst>
            <a:gd name="adj" fmla="val 10000"/>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RELEVANT</a:t>
          </a:r>
        </a:p>
        <a:p>
          <a:pPr>
            <a:buNone/>
          </a:pPr>
          <a:r>
            <a:rPr lang="en-US" noProof="0" dirty="0">
              <a:solidFill>
                <a:sysClr val="window" lastClr="FFFFFF"/>
              </a:solidFill>
              <a:latin typeface="Calibri" panose="020F0502020204030204"/>
              <a:ea typeface="+mn-ea"/>
              <a:cs typeface="+mn-cs"/>
            </a:rPr>
            <a:t>Tied to project goals</a:t>
          </a:r>
        </a:p>
      </dgm:t>
    </dgm:pt>
    <dgm:pt modelId="{6B3F80CF-1C0C-4463-9F84-7BC7885F1B53}" type="parTrans" cxnId="{F668E245-34C7-4EF1-B63B-BF825BB180B3}">
      <dgm:prSet/>
      <dgm:spPr/>
      <dgm:t>
        <a:bodyPr/>
        <a:lstStyle/>
        <a:p>
          <a:endParaRPr lang="ca-ES"/>
        </a:p>
      </dgm:t>
    </dgm:pt>
    <dgm:pt modelId="{96BA59B9-DC1F-4EAA-8331-B27E785EDD81}" type="sibTrans" cxnId="{F668E245-34C7-4EF1-B63B-BF825BB180B3}">
      <dgm:prSet/>
      <dgm:spPr/>
      <dgm:t>
        <a:bodyPr/>
        <a:lstStyle/>
        <a:p>
          <a:endParaRPr lang="ca-ES"/>
        </a:p>
      </dgm:t>
    </dgm:pt>
    <dgm:pt modelId="{E3E97360-B408-45BD-9050-029FC235E61D}">
      <dgm:prSet phldrT="[Text]"/>
      <dgm:spPr>
        <a:xfrm>
          <a:off x="1986059" y="0"/>
          <a:ext cx="1928213" cy="5776025"/>
        </a:xfrm>
        <a:prstGeom prst="roundRect">
          <a:avLst>
            <a:gd name="adj" fmla="val 10000"/>
          </a:avLst>
        </a:prstGeom>
        <a:solidFill>
          <a:srgbClr val="A5A5A5">
            <a:hueOff val="677650"/>
            <a:satOff val="25000"/>
            <a:lumOff val="-3676"/>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ACCEPTED</a:t>
          </a:r>
        </a:p>
        <a:p>
          <a:pPr>
            <a:buNone/>
          </a:pPr>
          <a:r>
            <a:rPr lang="en-US" noProof="0" dirty="0">
              <a:solidFill>
                <a:sysClr val="window" lastClr="FFFFFF"/>
              </a:solidFill>
              <a:latin typeface="Calibri" panose="020F0502020204030204"/>
              <a:ea typeface="+mn-ea"/>
              <a:cs typeface="+mn-cs"/>
            </a:rPr>
            <a:t>By concerned stakeholders</a:t>
          </a:r>
        </a:p>
      </dgm:t>
    </dgm:pt>
    <dgm:pt modelId="{DF9C87A6-AE33-4B47-90C6-4BF5BBC4E2A1}" type="parTrans" cxnId="{280B4CDE-B02E-414A-8128-3F54B0A85685}">
      <dgm:prSet/>
      <dgm:spPr/>
      <dgm:t>
        <a:bodyPr/>
        <a:lstStyle/>
        <a:p>
          <a:endParaRPr lang="ca-ES"/>
        </a:p>
      </dgm:t>
    </dgm:pt>
    <dgm:pt modelId="{ACFD0E19-045F-48AD-86AA-FBF4ADB53C6D}" type="sibTrans" cxnId="{280B4CDE-B02E-414A-8128-3F54B0A85685}">
      <dgm:prSet/>
      <dgm:spPr/>
      <dgm:t>
        <a:bodyPr/>
        <a:lstStyle/>
        <a:p>
          <a:endParaRPr lang="ca-ES"/>
        </a:p>
      </dgm:t>
    </dgm:pt>
    <dgm:pt modelId="{A885FA23-BA31-44D3-9525-78D56898328B}">
      <dgm:prSet phldrT="[Text]"/>
      <dgm:spPr>
        <a:xfrm>
          <a:off x="3972119" y="0"/>
          <a:ext cx="1928213" cy="5776025"/>
        </a:xfrm>
        <a:prstGeom prst="roundRect">
          <a:avLst>
            <a:gd name="adj" fmla="val 10000"/>
          </a:avLst>
        </a:prstGeom>
        <a:solidFill>
          <a:srgbClr val="A5A5A5">
            <a:hueOff val="1355300"/>
            <a:satOff val="50000"/>
            <a:lumOff val="-7353"/>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CREDIBLE</a:t>
          </a:r>
        </a:p>
        <a:p>
          <a:pPr>
            <a:buNone/>
          </a:pPr>
          <a:r>
            <a:rPr lang="en-US" noProof="0" dirty="0">
              <a:solidFill>
                <a:sysClr val="window" lastClr="FFFFFF"/>
              </a:solidFill>
              <a:latin typeface="Calibri" panose="020F0502020204030204"/>
              <a:ea typeface="+mn-ea"/>
              <a:cs typeface="+mn-cs"/>
            </a:rPr>
            <a:t>Easy to interpret by anyone</a:t>
          </a:r>
        </a:p>
      </dgm:t>
    </dgm:pt>
    <dgm:pt modelId="{50583AAA-8FD7-456C-A61B-71EEED94640D}" type="parTrans" cxnId="{F0FBFBCD-89C0-4F78-9097-B5C22748FE5F}">
      <dgm:prSet/>
      <dgm:spPr/>
      <dgm:t>
        <a:bodyPr/>
        <a:lstStyle/>
        <a:p>
          <a:endParaRPr lang="ca-ES"/>
        </a:p>
      </dgm:t>
    </dgm:pt>
    <dgm:pt modelId="{0CAE5696-215B-4879-BFBA-A6D4EA57FA71}" type="sibTrans" cxnId="{F0FBFBCD-89C0-4F78-9097-B5C22748FE5F}">
      <dgm:prSet/>
      <dgm:spPr/>
      <dgm:t>
        <a:bodyPr/>
        <a:lstStyle/>
        <a:p>
          <a:endParaRPr lang="ca-ES"/>
        </a:p>
      </dgm:t>
    </dgm:pt>
    <dgm:pt modelId="{897822C8-6D99-45C3-A0B9-F535C78B32EB}">
      <dgm:prSet/>
      <dgm:spPr>
        <a:xfrm>
          <a:off x="5958179" y="0"/>
          <a:ext cx="1928213" cy="5776025"/>
        </a:xfrm>
        <a:prstGeom prst="roundRect">
          <a:avLst>
            <a:gd name="adj" fmla="val 10000"/>
          </a:avLst>
        </a:prstGeom>
        <a:solidFill>
          <a:srgbClr val="A5A5A5">
            <a:hueOff val="2032949"/>
            <a:satOff val="75000"/>
            <a:lumOff val="-11029"/>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alibri" panose="020F0502020204030204"/>
              <a:ea typeface="+mn-ea"/>
              <a:cs typeface="+mn-cs"/>
            </a:rPr>
            <a:t>EASY</a:t>
          </a:r>
        </a:p>
        <a:p>
          <a:pPr>
            <a:buNone/>
          </a:pPr>
          <a:r>
            <a:rPr lang="en-US" noProof="0" dirty="0">
              <a:solidFill>
                <a:sysClr val="window" lastClr="FFFFFF"/>
              </a:solidFill>
              <a:latin typeface="Calibri" panose="020F0502020204030204"/>
              <a:ea typeface="+mn-ea"/>
              <a:cs typeface="+mn-cs"/>
            </a:rPr>
            <a:t>Feasible to monitor and collect</a:t>
          </a:r>
        </a:p>
      </dgm:t>
    </dgm:pt>
    <dgm:pt modelId="{38154925-82DB-436A-A145-C30F12CDCE87}" type="parTrans" cxnId="{E064996F-1DF5-4CFF-98BE-AAB5230B7AB0}">
      <dgm:prSet/>
      <dgm:spPr/>
      <dgm:t>
        <a:bodyPr/>
        <a:lstStyle/>
        <a:p>
          <a:endParaRPr lang="ca-ES"/>
        </a:p>
      </dgm:t>
    </dgm:pt>
    <dgm:pt modelId="{DF60C8C3-90FF-4EEB-8DCD-77C0CBD57EF9}" type="sibTrans" cxnId="{E064996F-1DF5-4CFF-98BE-AAB5230B7AB0}">
      <dgm:prSet/>
      <dgm:spPr/>
      <dgm:t>
        <a:bodyPr/>
        <a:lstStyle/>
        <a:p>
          <a:endParaRPr lang="ca-ES"/>
        </a:p>
      </dgm:t>
    </dgm:pt>
    <dgm:pt modelId="{513CF539-21FA-45A0-B914-2F234A990B6B}">
      <dgm:prSet/>
      <dgm:spPr>
        <a:xfrm>
          <a:off x="7944239" y="0"/>
          <a:ext cx="1928213" cy="5776025"/>
        </a:xfrm>
        <a:prstGeom prst="roundRect">
          <a:avLst>
            <a:gd name="adj" fmla="val 10000"/>
          </a:avLst>
        </a:prstGeom>
        <a:solidFill>
          <a:srgbClr val="A5A5A5">
            <a:hueOff val="2710599"/>
            <a:satOff val="100000"/>
            <a:lumOff val="-14706"/>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ca-ES" dirty="0">
              <a:solidFill>
                <a:sysClr val="window" lastClr="FFFFFF"/>
              </a:solidFill>
              <a:latin typeface="Calibri" panose="020F0502020204030204"/>
              <a:ea typeface="+mn-ea"/>
              <a:cs typeface="+mn-cs"/>
            </a:rPr>
            <a:t>ROBUST</a:t>
          </a:r>
        </a:p>
        <a:p>
          <a:pPr>
            <a:buNone/>
          </a:pPr>
          <a:r>
            <a:rPr lang="en-US" noProof="0" dirty="0">
              <a:solidFill>
                <a:sysClr val="window" lastClr="FFFFFF"/>
              </a:solidFill>
              <a:latin typeface="Calibri" panose="020F0502020204030204"/>
              <a:ea typeface="+mn-ea"/>
              <a:cs typeface="+mn-cs"/>
            </a:rPr>
            <a:t>Not easily manipulated</a:t>
          </a:r>
        </a:p>
      </dgm:t>
    </dgm:pt>
    <dgm:pt modelId="{A5867EAE-88C5-494E-9ABE-5CD728BCC2DE}" type="parTrans" cxnId="{D710CCB0-58A7-4287-BFB2-E7492AE6522D}">
      <dgm:prSet/>
      <dgm:spPr/>
      <dgm:t>
        <a:bodyPr/>
        <a:lstStyle/>
        <a:p>
          <a:endParaRPr lang="ca-ES"/>
        </a:p>
      </dgm:t>
    </dgm:pt>
    <dgm:pt modelId="{31D488EF-CED4-457C-90C4-191F2827E25D}" type="sibTrans" cxnId="{D710CCB0-58A7-4287-BFB2-E7492AE6522D}">
      <dgm:prSet/>
      <dgm:spPr/>
      <dgm:t>
        <a:bodyPr/>
        <a:lstStyle/>
        <a:p>
          <a:endParaRPr lang="ca-ES"/>
        </a:p>
      </dgm:t>
    </dgm:pt>
    <dgm:pt modelId="{D75ACBDE-7882-4D85-B266-1AB2C5B56932}" type="pres">
      <dgm:prSet presAssocID="{C56017CB-D723-4E7C-B72B-8D57F4998F5E}" presName="Name0" presStyleCnt="0">
        <dgm:presLayoutVars>
          <dgm:dir/>
          <dgm:resizeHandles val="exact"/>
        </dgm:presLayoutVars>
      </dgm:prSet>
      <dgm:spPr/>
    </dgm:pt>
    <dgm:pt modelId="{3E8E2ED8-4C59-4353-AA17-B0069F920E81}" type="pres">
      <dgm:prSet presAssocID="{C56017CB-D723-4E7C-B72B-8D57F4998F5E}" presName="fgShape" presStyleLbl="fgShp" presStyleIdx="0" presStyleCnt="1"/>
      <dgm:spPr>
        <a:xfrm>
          <a:off x="394898" y="4620820"/>
          <a:ext cx="9082656" cy="866403"/>
        </a:xfrm>
        <a:prstGeom prst="leftRightArrow">
          <a:avLst/>
        </a:prstGeom>
        <a:solidFill>
          <a:srgbClr val="A5A5A5">
            <a:tint val="4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2B87CFCF-1B55-492D-8327-44AE48D8181D}" type="pres">
      <dgm:prSet presAssocID="{C56017CB-D723-4E7C-B72B-8D57F4998F5E}" presName="linComp" presStyleCnt="0"/>
      <dgm:spPr/>
    </dgm:pt>
    <dgm:pt modelId="{F7531949-2D20-49A0-8223-31EF3222671A}" type="pres">
      <dgm:prSet presAssocID="{F16491FA-9ECA-472D-91DB-A52C190F5798}" presName="compNode" presStyleCnt="0"/>
      <dgm:spPr/>
    </dgm:pt>
    <dgm:pt modelId="{7F0F0946-97E4-47E3-B62E-4FD6DCE8A1E2}" type="pres">
      <dgm:prSet presAssocID="{F16491FA-9ECA-472D-91DB-A52C190F5798}" presName="bkgdShape" presStyleLbl="node1" presStyleIdx="0" presStyleCnt="5"/>
      <dgm:spPr/>
    </dgm:pt>
    <dgm:pt modelId="{D540A55C-45B3-4A6A-AFC2-3410952DF521}" type="pres">
      <dgm:prSet presAssocID="{F16491FA-9ECA-472D-91DB-A52C190F5798}" presName="nodeTx" presStyleLbl="node1" presStyleIdx="0" presStyleCnt="5">
        <dgm:presLayoutVars>
          <dgm:bulletEnabled val="1"/>
        </dgm:presLayoutVars>
      </dgm:prSet>
      <dgm:spPr/>
    </dgm:pt>
    <dgm:pt modelId="{254C0830-12AC-4C8A-B0CD-BD29E0AB0048}" type="pres">
      <dgm:prSet presAssocID="{F16491FA-9ECA-472D-91DB-A52C190F5798}" presName="invisiNode" presStyleLbl="node1" presStyleIdx="0" presStyleCnt="5"/>
      <dgm:spPr/>
    </dgm:pt>
    <dgm:pt modelId="{451E0649-BC57-4019-A078-6CB2F6DA39D8}" type="pres">
      <dgm:prSet presAssocID="{F16491FA-9ECA-472D-91DB-A52C190F5798}" presName="imagNode" presStyleLbl="fgImgPlace1" presStyleIdx="0" presStyleCnt="5"/>
      <dgm:spPr>
        <a:xfrm>
          <a:off x="57846" y="346561"/>
          <a:ext cx="1812520" cy="192341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gm:spPr>
    </dgm:pt>
    <dgm:pt modelId="{CF4FB683-50BC-4AF0-B9A3-BFD274F835F9}" type="pres">
      <dgm:prSet presAssocID="{96BA59B9-DC1F-4EAA-8331-B27E785EDD81}" presName="sibTrans" presStyleLbl="sibTrans2D1" presStyleIdx="0" presStyleCnt="0"/>
      <dgm:spPr/>
    </dgm:pt>
    <dgm:pt modelId="{6192E06E-4283-4F7E-A5A4-2B5597446B67}" type="pres">
      <dgm:prSet presAssocID="{E3E97360-B408-45BD-9050-029FC235E61D}" presName="compNode" presStyleCnt="0"/>
      <dgm:spPr/>
    </dgm:pt>
    <dgm:pt modelId="{A740295E-C6BA-4C9E-AEA4-DD2711CC1A4C}" type="pres">
      <dgm:prSet presAssocID="{E3E97360-B408-45BD-9050-029FC235E61D}" presName="bkgdShape" presStyleLbl="node1" presStyleIdx="1" presStyleCnt="5"/>
      <dgm:spPr/>
    </dgm:pt>
    <dgm:pt modelId="{6075929E-0703-4D89-ADD2-1EBE25DE3062}" type="pres">
      <dgm:prSet presAssocID="{E3E97360-B408-45BD-9050-029FC235E61D}" presName="nodeTx" presStyleLbl="node1" presStyleIdx="1" presStyleCnt="5">
        <dgm:presLayoutVars>
          <dgm:bulletEnabled val="1"/>
        </dgm:presLayoutVars>
      </dgm:prSet>
      <dgm:spPr/>
    </dgm:pt>
    <dgm:pt modelId="{7117E73B-CA97-4FE8-92B6-6BB9255A6F50}" type="pres">
      <dgm:prSet presAssocID="{E3E97360-B408-45BD-9050-029FC235E61D}" presName="invisiNode" presStyleLbl="node1" presStyleIdx="1" presStyleCnt="5"/>
      <dgm:spPr/>
    </dgm:pt>
    <dgm:pt modelId="{683CFDB3-68CF-41AE-A35A-8DD6B1EBE585}" type="pres">
      <dgm:prSet presAssocID="{E3E97360-B408-45BD-9050-029FC235E61D}" presName="imagNode" presStyleLbl="fgImgPlace1" presStyleIdx="1" presStyleCnt="5"/>
      <dgm:spPr>
        <a:xfrm>
          <a:off x="2043906" y="346561"/>
          <a:ext cx="1812520" cy="1923416"/>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gm:spPr>
    </dgm:pt>
    <dgm:pt modelId="{7E1C66A0-EFA1-4B7E-8D1C-197E65DE88CF}" type="pres">
      <dgm:prSet presAssocID="{ACFD0E19-045F-48AD-86AA-FBF4ADB53C6D}" presName="sibTrans" presStyleLbl="sibTrans2D1" presStyleIdx="0" presStyleCnt="0"/>
      <dgm:spPr/>
    </dgm:pt>
    <dgm:pt modelId="{D582B364-EF4A-486C-9AF7-A52E04D9A333}" type="pres">
      <dgm:prSet presAssocID="{A885FA23-BA31-44D3-9525-78D56898328B}" presName="compNode" presStyleCnt="0"/>
      <dgm:spPr/>
    </dgm:pt>
    <dgm:pt modelId="{F4464DAC-9F7E-4529-94AF-CD6A499C2BFF}" type="pres">
      <dgm:prSet presAssocID="{A885FA23-BA31-44D3-9525-78D56898328B}" presName="bkgdShape" presStyleLbl="node1" presStyleIdx="2" presStyleCnt="5"/>
      <dgm:spPr/>
    </dgm:pt>
    <dgm:pt modelId="{583DA406-DC56-46BE-90D7-58B48B2E1024}" type="pres">
      <dgm:prSet presAssocID="{A885FA23-BA31-44D3-9525-78D56898328B}" presName="nodeTx" presStyleLbl="node1" presStyleIdx="2" presStyleCnt="5">
        <dgm:presLayoutVars>
          <dgm:bulletEnabled val="1"/>
        </dgm:presLayoutVars>
      </dgm:prSet>
      <dgm:spPr/>
    </dgm:pt>
    <dgm:pt modelId="{20F196CF-58C5-4021-9F0E-BC6F87F9D98D}" type="pres">
      <dgm:prSet presAssocID="{A885FA23-BA31-44D3-9525-78D56898328B}" presName="invisiNode" presStyleLbl="node1" presStyleIdx="2" presStyleCnt="5"/>
      <dgm:spPr/>
    </dgm:pt>
    <dgm:pt modelId="{19894F9F-1568-4B73-9A5A-0527421B88D9}" type="pres">
      <dgm:prSet presAssocID="{A885FA23-BA31-44D3-9525-78D56898328B}" presName="imagNode" presStyleLbl="fgImgPlace1" presStyleIdx="2" presStyleCnt="5"/>
      <dgm:spPr>
        <a:xfrm>
          <a:off x="4029966" y="346561"/>
          <a:ext cx="1812520" cy="1923416"/>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gm:spPr>
    </dgm:pt>
    <dgm:pt modelId="{D6A31760-35B9-47A7-AAE9-1530341957E9}" type="pres">
      <dgm:prSet presAssocID="{0CAE5696-215B-4879-BFBA-A6D4EA57FA71}" presName="sibTrans" presStyleLbl="sibTrans2D1" presStyleIdx="0" presStyleCnt="0"/>
      <dgm:spPr/>
    </dgm:pt>
    <dgm:pt modelId="{7E5E3D03-5A0F-449B-8968-5B92F7AD4EDE}" type="pres">
      <dgm:prSet presAssocID="{897822C8-6D99-45C3-A0B9-F535C78B32EB}" presName="compNode" presStyleCnt="0"/>
      <dgm:spPr/>
    </dgm:pt>
    <dgm:pt modelId="{18D04374-305D-4210-933C-934004A1BE17}" type="pres">
      <dgm:prSet presAssocID="{897822C8-6D99-45C3-A0B9-F535C78B32EB}" presName="bkgdShape" presStyleLbl="node1" presStyleIdx="3" presStyleCnt="5"/>
      <dgm:spPr/>
    </dgm:pt>
    <dgm:pt modelId="{25B98E25-A2A2-4EC9-87B3-25C7FB187060}" type="pres">
      <dgm:prSet presAssocID="{897822C8-6D99-45C3-A0B9-F535C78B32EB}" presName="nodeTx" presStyleLbl="node1" presStyleIdx="3" presStyleCnt="5">
        <dgm:presLayoutVars>
          <dgm:bulletEnabled val="1"/>
        </dgm:presLayoutVars>
      </dgm:prSet>
      <dgm:spPr/>
    </dgm:pt>
    <dgm:pt modelId="{95C48CC1-2293-462A-8D74-686C70F491C5}" type="pres">
      <dgm:prSet presAssocID="{897822C8-6D99-45C3-A0B9-F535C78B32EB}" presName="invisiNode" presStyleLbl="node1" presStyleIdx="3" presStyleCnt="5"/>
      <dgm:spPr/>
    </dgm:pt>
    <dgm:pt modelId="{44D608ED-D457-4AFB-B876-500AA37BD9DF}" type="pres">
      <dgm:prSet presAssocID="{897822C8-6D99-45C3-A0B9-F535C78B32EB}" presName="imagNode" presStyleLbl="fgImgPlace1" presStyleIdx="3" presStyleCnt="5"/>
      <dgm:spPr>
        <a:xfrm>
          <a:off x="6016026" y="346561"/>
          <a:ext cx="1812520" cy="1923416"/>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gm:spPr>
    </dgm:pt>
    <dgm:pt modelId="{7C96AD04-089F-4D13-933D-129ECF700189}" type="pres">
      <dgm:prSet presAssocID="{DF60C8C3-90FF-4EEB-8DCD-77C0CBD57EF9}" presName="sibTrans" presStyleLbl="sibTrans2D1" presStyleIdx="0" presStyleCnt="0"/>
      <dgm:spPr/>
    </dgm:pt>
    <dgm:pt modelId="{3903AE19-BF23-4016-9070-8BABDD814F60}" type="pres">
      <dgm:prSet presAssocID="{513CF539-21FA-45A0-B914-2F234A990B6B}" presName="compNode" presStyleCnt="0"/>
      <dgm:spPr/>
    </dgm:pt>
    <dgm:pt modelId="{56A5365E-4DFA-428F-9D99-E517FD470B19}" type="pres">
      <dgm:prSet presAssocID="{513CF539-21FA-45A0-B914-2F234A990B6B}" presName="bkgdShape" presStyleLbl="node1" presStyleIdx="4" presStyleCnt="5"/>
      <dgm:spPr/>
    </dgm:pt>
    <dgm:pt modelId="{18D5073A-C153-473C-BE49-87F81A46F961}" type="pres">
      <dgm:prSet presAssocID="{513CF539-21FA-45A0-B914-2F234A990B6B}" presName="nodeTx" presStyleLbl="node1" presStyleIdx="4" presStyleCnt="5">
        <dgm:presLayoutVars>
          <dgm:bulletEnabled val="1"/>
        </dgm:presLayoutVars>
      </dgm:prSet>
      <dgm:spPr/>
    </dgm:pt>
    <dgm:pt modelId="{EDA7FE1F-4B0B-4F74-B069-5AB01BDB75B7}" type="pres">
      <dgm:prSet presAssocID="{513CF539-21FA-45A0-B914-2F234A990B6B}" presName="invisiNode" presStyleLbl="node1" presStyleIdx="4" presStyleCnt="5"/>
      <dgm:spPr/>
    </dgm:pt>
    <dgm:pt modelId="{07BE3CEB-9178-449B-9F46-C8892CE78958}" type="pres">
      <dgm:prSet presAssocID="{513CF539-21FA-45A0-B914-2F234A990B6B}" presName="imagNode" presStyleLbl="fgImgPlace1" presStyleIdx="4" presStyleCnt="5"/>
      <dgm:spPr>
        <a:xfrm>
          <a:off x="8002085" y="346561"/>
          <a:ext cx="1812520" cy="192341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gm:spPr>
    </dgm:pt>
  </dgm:ptLst>
  <dgm:cxnLst>
    <dgm:cxn modelId="{F9E6AC1D-EFA8-40DB-8ACF-8674B76EE49F}" type="presOf" srcId="{E3E97360-B408-45BD-9050-029FC235E61D}" destId="{A740295E-C6BA-4C9E-AEA4-DD2711CC1A4C}" srcOrd="0" destOrd="0" presId="urn:microsoft.com/office/officeart/2005/8/layout/hList7"/>
    <dgm:cxn modelId="{22E5DB28-5549-49C0-877B-CFA7561B7E51}" type="presOf" srcId="{F16491FA-9ECA-472D-91DB-A52C190F5798}" destId="{D540A55C-45B3-4A6A-AFC2-3410952DF521}" srcOrd="1" destOrd="0" presId="urn:microsoft.com/office/officeart/2005/8/layout/hList7"/>
    <dgm:cxn modelId="{851B405D-78E3-4C9F-B6C5-BABCCF9D5139}" type="presOf" srcId="{A885FA23-BA31-44D3-9525-78D56898328B}" destId="{F4464DAC-9F7E-4529-94AF-CD6A499C2BFF}" srcOrd="0" destOrd="0" presId="urn:microsoft.com/office/officeart/2005/8/layout/hList7"/>
    <dgm:cxn modelId="{93DEB95D-6307-4EF2-9B29-328FADFC3BE6}" type="presOf" srcId="{96BA59B9-DC1F-4EAA-8331-B27E785EDD81}" destId="{CF4FB683-50BC-4AF0-B9A3-BFD274F835F9}" srcOrd="0" destOrd="0" presId="urn:microsoft.com/office/officeart/2005/8/layout/hList7"/>
    <dgm:cxn modelId="{1F3D0042-D049-4446-A770-F53EF945D2B1}" type="presOf" srcId="{A885FA23-BA31-44D3-9525-78D56898328B}" destId="{583DA406-DC56-46BE-90D7-58B48B2E1024}" srcOrd="1" destOrd="0" presId="urn:microsoft.com/office/officeart/2005/8/layout/hList7"/>
    <dgm:cxn modelId="{F668E245-34C7-4EF1-B63B-BF825BB180B3}" srcId="{C56017CB-D723-4E7C-B72B-8D57F4998F5E}" destId="{F16491FA-9ECA-472D-91DB-A52C190F5798}" srcOrd="0" destOrd="0" parTransId="{6B3F80CF-1C0C-4463-9F84-7BC7885F1B53}" sibTransId="{96BA59B9-DC1F-4EAA-8331-B27E785EDD81}"/>
    <dgm:cxn modelId="{E064996F-1DF5-4CFF-98BE-AAB5230B7AB0}" srcId="{C56017CB-D723-4E7C-B72B-8D57F4998F5E}" destId="{897822C8-6D99-45C3-A0B9-F535C78B32EB}" srcOrd="3" destOrd="0" parTransId="{38154925-82DB-436A-A145-C30F12CDCE87}" sibTransId="{DF60C8C3-90FF-4EEB-8DCD-77C0CBD57EF9}"/>
    <dgm:cxn modelId="{6F4F9579-8E83-4B38-A162-D09BF1DF5817}" type="presOf" srcId="{513CF539-21FA-45A0-B914-2F234A990B6B}" destId="{56A5365E-4DFA-428F-9D99-E517FD470B19}" srcOrd="0" destOrd="0" presId="urn:microsoft.com/office/officeart/2005/8/layout/hList7"/>
    <dgm:cxn modelId="{6830D483-D8DD-4F65-8D68-30D98B9F82BC}" type="presOf" srcId="{513CF539-21FA-45A0-B914-2F234A990B6B}" destId="{18D5073A-C153-473C-BE49-87F81A46F961}" srcOrd="1" destOrd="0" presId="urn:microsoft.com/office/officeart/2005/8/layout/hList7"/>
    <dgm:cxn modelId="{FFFEF284-85ED-4975-B575-706BC9699844}" type="presOf" srcId="{897822C8-6D99-45C3-A0B9-F535C78B32EB}" destId="{25B98E25-A2A2-4EC9-87B3-25C7FB187060}" srcOrd="1" destOrd="0" presId="urn:microsoft.com/office/officeart/2005/8/layout/hList7"/>
    <dgm:cxn modelId="{8E90E48E-8FB7-4573-852B-AE9755C1E58D}" type="presOf" srcId="{F16491FA-9ECA-472D-91DB-A52C190F5798}" destId="{7F0F0946-97E4-47E3-B62E-4FD6DCE8A1E2}" srcOrd="0" destOrd="0" presId="urn:microsoft.com/office/officeart/2005/8/layout/hList7"/>
    <dgm:cxn modelId="{E9F6329B-F098-4C09-81A1-D0E33136B81D}" type="presOf" srcId="{DF60C8C3-90FF-4EEB-8DCD-77C0CBD57EF9}" destId="{7C96AD04-089F-4D13-933D-129ECF700189}" srcOrd="0" destOrd="0" presId="urn:microsoft.com/office/officeart/2005/8/layout/hList7"/>
    <dgm:cxn modelId="{D710CCB0-58A7-4287-BFB2-E7492AE6522D}" srcId="{C56017CB-D723-4E7C-B72B-8D57F4998F5E}" destId="{513CF539-21FA-45A0-B914-2F234A990B6B}" srcOrd="4" destOrd="0" parTransId="{A5867EAE-88C5-494E-9ABE-5CD728BCC2DE}" sibTransId="{31D488EF-CED4-457C-90C4-191F2827E25D}"/>
    <dgm:cxn modelId="{52247FC7-0A91-4A7A-87E2-14AD87CA9101}" type="presOf" srcId="{ACFD0E19-045F-48AD-86AA-FBF4ADB53C6D}" destId="{7E1C66A0-EFA1-4B7E-8D1C-197E65DE88CF}" srcOrd="0" destOrd="0" presId="urn:microsoft.com/office/officeart/2005/8/layout/hList7"/>
    <dgm:cxn modelId="{A40AAFCB-DA56-4090-BF9D-CA459CB24727}" type="presOf" srcId="{C56017CB-D723-4E7C-B72B-8D57F4998F5E}" destId="{D75ACBDE-7882-4D85-B266-1AB2C5B56932}" srcOrd="0" destOrd="0" presId="urn:microsoft.com/office/officeart/2005/8/layout/hList7"/>
    <dgm:cxn modelId="{F0FBFBCD-89C0-4F78-9097-B5C22748FE5F}" srcId="{C56017CB-D723-4E7C-B72B-8D57F4998F5E}" destId="{A885FA23-BA31-44D3-9525-78D56898328B}" srcOrd="2" destOrd="0" parTransId="{50583AAA-8FD7-456C-A61B-71EEED94640D}" sibTransId="{0CAE5696-215B-4879-BFBA-A6D4EA57FA71}"/>
    <dgm:cxn modelId="{6B8163CE-1DA3-4700-923E-CC86C9EE7ED7}" type="presOf" srcId="{0CAE5696-215B-4879-BFBA-A6D4EA57FA71}" destId="{D6A31760-35B9-47A7-AAE9-1530341957E9}" srcOrd="0" destOrd="0" presId="urn:microsoft.com/office/officeart/2005/8/layout/hList7"/>
    <dgm:cxn modelId="{280B4CDE-B02E-414A-8128-3F54B0A85685}" srcId="{C56017CB-D723-4E7C-B72B-8D57F4998F5E}" destId="{E3E97360-B408-45BD-9050-029FC235E61D}" srcOrd="1" destOrd="0" parTransId="{DF9C87A6-AE33-4B47-90C6-4BF5BBC4E2A1}" sibTransId="{ACFD0E19-045F-48AD-86AA-FBF4ADB53C6D}"/>
    <dgm:cxn modelId="{66A171F2-99E2-4D35-A423-9F520E92D5D3}" type="presOf" srcId="{897822C8-6D99-45C3-A0B9-F535C78B32EB}" destId="{18D04374-305D-4210-933C-934004A1BE17}" srcOrd="0" destOrd="0" presId="urn:microsoft.com/office/officeart/2005/8/layout/hList7"/>
    <dgm:cxn modelId="{2308EFFA-9806-4966-B488-DD7E0BB5BC7F}" type="presOf" srcId="{E3E97360-B408-45BD-9050-029FC235E61D}" destId="{6075929E-0703-4D89-ADD2-1EBE25DE3062}" srcOrd="1" destOrd="0" presId="urn:microsoft.com/office/officeart/2005/8/layout/hList7"/>
    <dgm:cxn modelId="{A13B0D54-D01B-4161-9717-9A79672A90A7}" type="presParOf" srcId="{D75ACBDE-7882-4D85-B266-1AB2C5B56932}" destId="{3E8E2ED8-4C59-4353-AA17-B0069F920E81}" srcOrd="0" destOrd="0" presId="urn:microsoft.com/office/officeart/2005/8/layout/hList7"/>
    <dgm:cxn modelId="{C11B0A92-C5E7-43DE-B854-E0D54A144700}" type="presParOf" srcId="{D75ACBDE-7882-4D85-B266-1AB2C5B56932}" destId="{2B87CFCF-1B55-492D-8327-44AE48D8181D}" srcOrd="1" destOrd="0" presId="urn:microsoft.com/office/officeart/2005/8/layout/hList7"/>
    <dgm:cxn modelId="{C7ED67ED-2258-49E9-AFFA-1C3D90001E8F}" type="presParOf" srcId="{2B87CFCF-1B55-492D-8327-44AE48D8181D}" destId="{F7531949-2D20-49A0-8223-31EF3222671A}" srcOrd="0" destOrd="0" presId="urn:microsoft.com/office/officeart/2005/8/layout/hList7"/>
    <dgm:cxn modelId="{A0A876D7-52AC-46C7-9CBB-EF809F89EA37}" type="presParOf" srcId="{F7531949-2D20-49A0-8223-31EF3222671A}" destId="{7F0F0946-97E4-47E3-B62E-4FD6DCE8A1E2}" srcOrd="0" destOrd="0" presId="urn:microsoft.com/office/officeart/2005/8/layout/hList7"/>
    <dgm:cxn modelId="{066BDF97-1056-4298-A2C0-32B028E44F8A}" type="presParOf" srcId="{F7531949-2D20-49A0-8223-31EF3222671A}" destId="{D540A55C-45B3-4A6A-AFC2-3410952DF521}" srcOrd="1" destOrd="0" presId="urn:microsoft.com/office/officeart/2005/8/layout/hList7"/>
    <dgm:cxn modelId="{0AD85010-820A-4887-8EE6-86D56C3CE1F8}" type="presParOf" srcId="{F7531949-2D20-49A0-8223-31EF3222671A}" destId="{254C0830-12AC-4C8A-B0CD-BD29E0AB0048}" srcOrd="2" destOrd="0" presId="urn:microsoft.com/office/officeart/2005/8/layout/hList7"/>
    <dgm:cxn modelId="{6CD8E1AE-5D0A-4726-A89F-A93C1697B840}" type="presParOf" srcId="{F7531949-2D20-49A0-8223-31EF3222671A}" destId="{451E0649-BC57-4019-A078-6CB2F6DA39D8}" srcOrd="3" destOrd="0" presId="urn:microsoft.com/office/officeart/2005/8/layout/hList7"/>
    <dgm:cxn modelId="{5C3C85CB-F1EE-4927-9E5C-E33DB08F4022}" type="presParOf" srcId="{2B87CFCF-1B55-492D-8327-44AE48D8181D}" destId="{CF4FB683-50BC-4AF0-B9A3-BFD274F835F9}" srcOrd="1" destOrd="0" presId="urn:microsoft.com/office/officeart/2005/8/layout/hList7"/>
    <dgm:cxn modelId="{422070DB-CF0A-4059-9BE8-1B61EB49B85A}" type="presParOf" srcId="{2B87CFCF-1B55-492D-8327-44AE48D8181D}" destId="{6192E06E-4283-4F7E-A5A4-2B5597446B67}" srcOrd="2" destOrd="0" presId="urn:microsoft.com/office/officeart/2005/8/layout/hList7"/>
    <dgm:cxn modelId="{FB5CBD7B-37A4-4602-AD3E-7B5BF87FD2EF}" type="presParOf" srcId="{6192E06E-4283-4F7E-A5A4-2B5597446B67}" destId="{A740295E-C6BA-4C9E-AEA4-DD2711CC1A4C}" srcOrd="0" destOrd="0" presId="urn:microsoft.com/office/officeart/2005/8/layout/hList7"/>
    <dgm:cxn modelId="{6F7BD7F7-5D3A-4A5C-9CEB-B654A3CBFC58}" type="presParOf" srcId="{6192E06E-4283-4F7E-A5A4-2B5597446B67}" destId="{6075929E-0703-4D89-ADD2-1EBE25DE3062}" srcOrd="1" destOrd="0" presId="urn:microsoft.com/office/officeart/2005/8/layout/hList7"/>
    <dgm:cxn modelId="{74CFD262-4184-4C5D-8F9D-2D2F5C5E8D9B}" type="presParOf" srcId="{6192E06E-4283-4F7E-A5A4-2B5597446B67}" destId="{7117E73B-CA97-4FE8-92B6-6BB9255A6F50}" srcOrd="2" destOrd="0" presId="urn:microsoft.com/office/officeart/2005/8/layout/hList7"/>
    <dgm:cxn modelId="{6A32CD4D-7B93-48EB-9339-ABFFD68C14E0}" type="presParOf" srcId="{6192E06E-4283-4F7E-A5A4-2B5597446B67}" destId="{683CFDB3-68CF-41AE-A35A-8DD6B1EBE585}" srcOrd="3" destOrd="0" presId="urn:microsoft.com/office/officeart/2005/8/layout/hList7"/>
    <dgm:cxn modelId="{89E12633-4380-42ED-BCFE-7606B718A999}" type="presParOf" srcId="{2B87CFCF-1B55-492D-8327-44AE48D8181D}" destId="{7E1C66A0-EFA1-4B7E-8D1C-197E65DE88CF}" srcOrd="3" destOrd="0" presId="urn:microsoft.com/office/officeart/2005/8/layout/hList7"/>
    <dgm:cxn modelId="{D150E80D-5B52-4CB2-91C3-9438F867BD60}" type="presParOf" srcId="{2B87CFCF-1B55-492D-8327-44AE48D8181D}" destId="{D582B364-EF4A-486C-9AF7-A52E04D9A333}" srcOrd="4" destOrd="0" presId="urn:microsoft.com/office/officeart/2005/8/layout/hList7"/>
    <dgm:cxn modelId="{EEEBAAC4-79A1-480C-A83B-C576C60903DE}" type="presParOf" srcId="{D582B364-EF4A-486C-9AF7-A52E04D9A333}" destId="{F4464DAC-9F7E-4529-94AF-CD6A499C2BFF}" srcOrd="0" destOrd="0" presId="urn:microsoft.com/office/officeart/2005/8/layout/hList7"/>
    <dgm:cxn modelId="{1B8EF4C9-ADE4-4CBE-AD77-AAD76DB5C5EE}" type="presParOf" srcId="{D582B364-EF4A-486C-9AF7-A52E04D9A333}" destId="{583DA406-DC56-46BE-90D7-58B48B2E1024}" srcOrd="1" destOrd="0" presId="urn:microsoft.com/office/officeart/2005/8/layout/hList7"/>
    <dgm:cxn modelId="{DEA1DEE9-A6F0-4C3D-9CE4-E669396C2BA3}" type="presParOf" srcId="{D582B364-EF4A-486C-9AF7-A52E04D9A333}" destId="{20F196CF-58C5-4021-9F0E-BC6F87F9D98D}" srcOrd="2" destOrd="0" presId="urn:microsoft.com/office/officeart/2005/8/layout/hList7"/>
    <dgm:cxn modelId="{1FD4CD34-7CC6-4062-A0B1-04BD09031BEE}" type="presParOf" srcId="{D582B364-EF4A-486C-9AF7-A52E04D9A333}" destId="{19894F9F-1568-4B73-9A5A-0527421B88D9}" srcOrd="3" destOrd="0" presId="urn:microsoft.com/office/officeart/2005/8/layout/hList7"/>
    <dgm:cxn modelId="{5469EFD0-50E8-47AD-B839-4B3F276DB1C1}" type="presParOf" srcId="{2B87CFCF-1B55-492D-8327-44AE48D8181D}" destId="{D6A31760-35B9-47A7-AAE9-1530341957E9}" srcOrd="5" destOrd="0" presId="urn:microsoft.com/office/officeart/2005/8/layout/hList7"/>
    <dgm:cxn modelId="{C95E1D58-8314-46FC-8AFB-07DEF5AACEC8}" type="presParOf" srcId="{2B87CFCF-1B55-492D-8327-44AE48D8181D}" destId="{7E5E3D03-5A0F-449B-8968-5B92F7AD4EDE}" srcOrd="6" destOrd="0" presId="urn:microsoft.com/office/officeart/2005/8/layout/hList7"/>
    <dgm:cxn modelId="{AE11B395-B576-4814-BEBE-8D8BA22060F8}" type="presParOf" srcId="{7E5E3D03-5A0F-449B-8968-5B92F7AD4EDE}" destId="{18D04374-305D-4210-933C-934004A1BE17}" srcOrd="0" destOrd="0" presId="urn:microsoft.com/office/officeart/2005/8/layout/hList7"/>
    <dgm:cxn modelId="{556B46C2-CDB7-42D6-AE48-CF765ACB443C}" type="presParOf" srcId="{7E5E3D03-5A0F-449B-8968-5B92F7AD4EDE}" destId="{25B98E25-A2A2-4EC9-87B3-25C7FB187060}" srcOrd="1" destOrd="0" presId="urn:microsoft.com/office/officeart/2005/8/layout/hList7"/>
    <dgm:cxn modelId="{C592D499-9B52-45E2-9429-A9FD9CAF0053}" type="presParOf" srcId="{7E5E3D03-5A0F-449B-8968-5B92F7AD4EDE}" destId="{95C48CC1-2293-462A-8D74-686C70F491C5}" srcOrd="2" destOrd="0" presId="urn:microsoft.com/office/officeart/2005/8/layout/hList7"/>
    <dgm:cxn modelId="{F311A4A3-7090-4CB8-AAAE-15B7CA6B6AC8}" type="presParOf" srcId="{7E5E3D03-5A0F-449B-8968-5B92F7AD4EDE}" destId="{44D608ED-D457-4AFB-B876-500AA37BD9DF}" srcOrd="3" destOrd="0" presId="urn:microsoft.com/office/officeart/2005/8/layout/hList7"/>
    <dgm:cxn modelId="{530CE1F3-D55B-4146-A849-8F0DAEECDAF5}" type="presParOf" srcId="{2B87CFCF-1B55-492D-8327-44AE48D8181D}" destId="{7C96AD04-089F-4D13-933D-129ECF700189}" srcOrd="7" destOrd="0" presId="urn:microsoft.com/office/officeart/2005/8/layout/hList7"/>
    <dgm:cxn modelId="{DA0F9C3D-4137-469A-B143-05051E181062}" type="presParOf" srcId="{2B87CFCF-1B55-492D-8327-44AE48D8181D}" destId="{3903AE19-BF23-4016-9070-8BABDD814F60}" srcOrd="8" destOrd="0" presId="urn:microsoft.com/office/officeart/2005/8/layout/hList7"/>
    <dgm:cxn modelId="{F313E74F-215E-483C-BF35-8642D35C3986}" type="presParOf" srcId="{3903AE19-BF23-4016-9070-8BABDD814F60}" destId="{56A5365E-4DFA-428F-9D99-E517FD470B19}" srcOrd="0" destOrd="0" presId="urn:microsoft.com/office/officeart/2005/8/layout/hList7"/>
    <dgm:cxn modelId="{7D63F0F6-200A-4109-9C8C-CEB641EFB80D}" type="presParOf" srcId="{3903AE19-BF23-4016-9070-8BABDD814F60}" destId="{18D5073A-C153-473C-BE49-87F81A46F961}" srcOrd="1" destOrd="0" presId="urn:microsoft.com/office/officeart/2005/8/layout/hList7"/>
    <dgm:cxn modelId="{1F474690-CD3D-41A0-B069-51D390108685}" type="presParOf" srcId="{3903AE19-BF23-4016-9070-8BABDD814F60}" destId="{EDA7FE1F-4B0B-4F74-B069-5AB01BDB75B7}" srcOrd="2" destOrd="0" presId="urn:microsoft.com/office/officeart/2005/8/layout/hList7"/>
    <dgm:cxn modelId="{83ACC738-0C47-4D3C-A719-BD646D97DFE4}" type="presParOf" srcId="{3903AE19-BF23-4016-9070-8BABDD814F60}" destId="{07BE3CEB-9178-449B-9F46-C8892CE78958}"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F05FC8E-B7DA-4D48-A787-76CBAC7A2DAF}" type="doc">
      <dgm:prSet loTypeId="urn:microsoft.com/office/officeart/2005/8/layout/cycle4" loCatId="matrix" qsTypeId="urn:microsoft.com/office/officeart/2005/8/quickstyle/simple1" qsCatId="simple" csTypeId="urn:microsoft.com/office/officeart/2005/8/colors/colorful3" csCatId="colorful" phldr="1"/>
      <dgm:spPr/>
      <dgm:t>
        <a:bodyPr/>
        <a:lstStyle/>
        <a:p>
          <a:endParaRPr lang="ca-ES"/>
        </a:p>
      </dgm:t>
    </dgm:pt>
    <dgm:pt modelId="{F7A1FADC-4EA1-440D-AE4F-F200DA38D757}">
      <dgm:prSet phldrT="[Text]"/>
      <dgm:spPr>
        <a:xfrm>
          <a:off x="1663530" y="308864"/>
          <a:ext cx="2346282" cy="2346282"/>
        </a:xfrm>
        <a:prstGeom prst="pieWedg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entury Gothic" panose="020B0502020202020204" pitchFamily="34" charset="0"/>
              <a:ea typeface="+mn-ea"/>
              <a:cs typeface="+mn-cs"/>
            </a:rPr>
            <a:t>Monitoring and review</a:t>
          </a:r>
        </a:p>
      </dgm:t>
    </dgm:pt>
    <dgm:pt modelId="{D1E4BFD2-A0B2-4995-A673-FA1DE47F54B0}" type="parTrans" cxnId="{C35D012A-06E2-466E-BC89-ECF9F4BB7E23}">
      <dgm:prSet/>
      <dgm:spPr/>
      <dgm:t>
        <a:bodyPr/>
        <a:lstStyle/>
        <a:p>
          <a:endParaRPr lang="ca-ES"/>
        </a:p>
      </dgm:t>
    </dgm:pt>
    <dgm:pt modelId="{8DBDED70-A44C-41ED-87E8-F6411C99F40B}" type="sibTrans" cxnId="{C35D012A-06E2-466E-BC89-ECF9F4BB7E23}">
      <dgm:prSet/>
      <dgm:spPr/>
      <dgm:t>
        <a:bodyPr/>
        <a:lstStyle/>
        <a:p>
          <a:endParaRPr lang="ca-ES"/>
        </a:p>
      </dgm:t>
    </dgm:pt>
    <dgm:pt modelId="{686F206A-C973-4C1B-A480-2875736249A4}">
      <dgm:prSet phldrT="[Text]" custT="1"/>
      <dgm:spPr>
        <a:xfrm>
          <a:off x="541866" y="0"/>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0"/>
              <a:satOff val="0"/>
              <a:lumOff val="0"/>
              <a:alphaOff val="0"/>
            </a:srgbClr>
          </a:solidFill>
          <a:prstDash val="solid"/>
          <a:miter lim="800000"/>
        </a:ln>
        <a:effectLst/>
      </dgm:spPr>
      <dgm:t>
        <a:bodyPr/>
        <a:lstStyle/>
        <a:p>
          <a:pPr marL="180975" indent="-180975">
            <a:buChar char="•"/>
          </a:pPr>
          <a:r>
            <a:rPr lang="en-US" sz="1400" noProof="0" dirty="0">
              <a:solidFill>
                <a:sysClr val="windowText" lastClr="000000">
                  <a:hueOff val="0"/>
                  <a:satOff val="0"/>
                  <a:lumOff val="0"/>
                  <a:alphaOff val="0"/>
                </a:sysClr>
              </a:solidFill>
              <a:latin typeface="Century Gothic" panose="020B0502020202020204" pitchFamily="34" charset="0"/>
              <a:ea typeface="+mn-ea"/>
              <a:cs typeface="+mn-cs"/>
            </a:rPr>
            <a:t>Measure, monitor and report</a:t>
          </a:r>
        </a:p>
      </dgm:t>
    </dgm:pt>
    <dgm:pt modelId="{05440281-52A0-4404-9F15-9251688262C8}" type="parTrans" cxnId="{78FBF8BF-C444-490E-8BB8-4114216E40F3}">
      <dgm:prSet/>
      <dgm:spPr/>
      <dgm:t>
        <a:bodyPr/>
        <a:lstStyle/>
        <a:p>
          <a:endParaRPr lang="ca-ES"/>
        </a:p>
      </dgm:t>
    </dgm:pt>
    <dgm:pt modelId="{8E65DA9D-ED68-4CC6-9648-9F35C9A0910E}" type="sibTrans" cxnId="{78FBF8BF-C444-490E-8BB8-4114216E40F3}">
      <dgm:prSet/>
      <dgm:spPr/>
      <dgm:t>
        <a:bodyPr/>
        <a:lstStyle/>
        <a:p>
          <a:endParaRPr lang="ca-ES"/>
        </a:p>
      </dgm:t>
    </dgm:pt>
    <dgm:pt modelId="{86646835-051B-40DD-8628-78FB81EB5820}">
      <dgm:prSet phldrT="[Text]"/>
      <dgm:spPr>
        <a:xfrm rot="5400000">
          <a:off x="4118186" y="308864"/>
          <a:ext cx="2346282" cy="2346282"/>
        </a:xfrm>
        <a:prstGeom prst="pieWedge">
          <a:avLst/>
        </a:prstGeom>
        <a:solidFill>
          <a:srgbClr val="A5A5A5">
            <a:hueOff val="903533"/>
            <a:satOff val="33333"/>
            <a:lumOff val="-4902"/>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entury Gothic" panose="020B0502020202020204" pitchFamily="34" charset="0"/>
              <a:ea typeface="+mn-ea"/>
              <a:cs typeface="+mn-cs"/>
            </a:rPr>
            <a:t>Set the context</a:t>
          </a:r>
        </a:p>
      </dgm:t>
    </dgm:pt>
    <dgm:pt modelId="{6EAEDD77-B814-40D0-B593-D42F4C16DB08}" type="parTrans" cxnId="{4E4E2F5C-190F-43F5-94CF-4B8C8CB30782}">
      <dgm:prSet/>
      <dgm:spPr/>
      <dgm:t>
        <a:bodyPr/>
        <a:lstStyle/>
        <a:p>
          <a:endParaRPr lang="ca-ES"/>
        </a:p>
      </dgm:t>
    </dgm:pt>
    <dgm:pt modelId="{3A02975A-46EF-4801-88FD-921C19F755FA}" type="sibTrans" cxnId="{4E4E2F5C-190F-43F5-94CF-4B8C8CB30782}">
      <dgm:prSet/>
      <dgm:spPr/>
      <dgm:t>
        <a:bodyPr/>
        <a:lstStyle/>
        <a:p>
          <a:endParaRPr lang="ca-ES"/>
        </a:p>
      </dgm:t>
    </dgm:pt>
    <dgm:pt modelId="{3BD77290-62A8-4260-BB2C-0C7BFF5D03B1}">
      <dgm:prSet phldrT="[Text]" custT="1"/>
      <dgm:spPr>
        <a:xfrm>
          <a:off x="4909312" y="0"/>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903533"/>
              <a:satOff val="33333"/>
              <a:lumOff val="-4902"/>
              <a:alphaOff val="0"/>
            </a:srgbClr>
          </a:solidFill>
          <a:prstDash val="solid"/>
          <a:miter lim="800000"/>
        </a:ln>
        <a:effectLst/>
      </dgm:spPr>
      <dgm:t>
        <a:bodyPr/>
        <a:lstStyle/>
        <a:p>
          <a:pPr marL="180975" indent="-180975">
            <a:buChar char="•"/>
          </a:pPr>
          <a:r>
            <a:rPr lang="en-US" sz="1400" noProof="0" dirty="0">
              <a:solidFill>
                <a:sysClr val="windowText" lastClr="000000">
                  <a:hueOff val="0"/>
                  <a:satOff val="0"/>
                  <a:lumOff val="0"/>
                  <a:alphaOff val="0"/>
                </a:sysClr>
              </a:solidFill>
              <a:latin typeface="Century Gothic" panose="020B0502020202020204" pitchFamily="34" charset="0"/>
              <a:ea typeface="+mn-ea"/>
              <a:cs typeface="+mn-cs"/>
            </a:rPr>
            <a:t>Identify stakeholders</a:t>
          </a:r>
        </a:p>
      </dgm:t>
    </dgm:pt>
    <dgm:pt modelId="{71EFC22D-04B2-4E2C-9232-FA463AF6889D}" type="parTrans" cxnId="{DBD5F7E9-752D-46F5-B309-B2E2993E4156}">
      <dgm:prSet/>
      <dgm:spPr/>
      <dgm:t>
        <a:bodyPr/>
        <a:lstStyle/>
        <a:p>
          <a:endParaRPr lang="ca-ES"/>
        </a:p>
      </dgm:t>
    </dgm:pt>
    <dgm:pt modelId="{25B9ACB6-4A57-424A-8C2F-37A0CD3CD3A3}" type="sibTrans" cxnId="{DBD5F7E9-752D-46F5-B309-B2E2993E4156}">
      <dgm:prSet/>
      <dgm:spPr/>
      <dgm:t>
        <a:bodyPr/>
        <a:lstStyle/>
        <a:p>
          <a:endParaRPr lang="ca-ES"/>
        </a:p>
      </dgm:t>
    </dgm:pt>
    <dgm:pt modelId="{1650D1FC-4BF8-4822-B16B-CC20A5B11F58}">
      <dgm:prSet phldrT="[Text]"/>
      <dgm:spPr>
        <a:xfrm rot="10800000">
          <a:off x="4118186" y="2763520"/>
          <a:ext cx="2346282" cy="2346282"/>
        </a:xfrm>
        <a:prstGeom prst="pieWedge">
          <a:avLst/>
        </a:prstGeom>
        <a:solidFill>
          <a:srgbClr val="A5A5A5">
            <a:hueOff val="1807066"/>
            <a:satOff val="66667"/>
            <a:lumOff val="-9804"/>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entury Gothic" panose="020B0502020202020204" pitchFamily="34" charset="0"/>
              <a:ea typeface="+mn-ea"/>
              <a:cs typeface="+mn-cs"/>
            </a:rPr>
            <a:t>Risk assessment</a:t>
          </a:r>
        </a:p>
      </dgm:t>
    </dgm:pt>
    <dgm:pt modelId="{7179B7C2-71EA-4CE4-97A6-EC8B00556BB0}" type="parTrans" cxnId="{FC277377-E193-4972-8253-E403F919C025}">
      <dgm:prSet/>
      <dgm:spPr/>
      <dgm:t>
        <a:bodyPr/>
        <a:lstStyle/>
        <a:p>
          <a:endParaRPr lang="ca-ES"/>
        </a:p>
      </dgm:t>
    </dgm:pt>
    <dgm:pt modelId="{D8EBB920-4550-4B84-B88C-4A7BA9232397}" type="sibTrans" cxnId="{FC277377-E193-4972-8253-E403F919C025}">
      <dgm:prSet/>
      <dgm:spPr/>
      <dgm:t>
        <a:bodyPr/>
        <a:lstStyle/>
        <a:p>
          <a:endParaRPr lang="ca-ES"/>
        </a:p>
      </dgm:t>
    </dgm:pt>
    <dgm:pt modelId="{CBD64640-ED1C-4177-B27C-CD8CECE644BA}">
      <dgm:prSet phldrT="[Text]"/>
      <dgm:spPr>
        <a:xfrm>
          <a:off x="4909312" y="3684693"/>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1807066"/>
              <a:satOff val="66667"/>
              <a:lumOff val="-9804"/>
              <a:alphaOff val="0"/>
            </a:srgbClr>
          </a:solidFill>
          <a:prstDash val="solid"/>
          <a:miter lim="800000"/>
        </a:ln>
        <a:effectLst/>
      </dgm:spPr>
      <dgm:t>
        <a:bodyPr/>
        <a:lstStyle/>
        <a:p>
          <a:pPr marL="180975" indent="-180975">
            <a:buChar char="•"/>
          </a:pPr>
          <a:r>
            <a:rPr lang="en-US" noProof="0" dirty="0">
              <a:solidFill>
                <a:sysClr val="windowText" lastClr="000000">
                  <a:hueOff val="0"/>
                  <a:satOff val="0"/>
                  <a:lumOff val="0"/>
                  <a:alphaOff val="0"/>
                </a:sysClr>
              </a:solidFill>
              <a:latin typeface="Century Gothic" panose="020B0502020202020204" pitchFamily="34" charset="0"/>
              <a:ea typeface="+mn-ea"/>
              <a:cs typeface="+mn-cs"/>
            </a:rPr>
            <a:t>Identify the events</a:t>
          </a:r>
        </a:p>
      </dgm:t>
    </dgm:pt>
    <dgm:pt modelId="{9CD13836-69F3-465B-AC01-023B94C8EAE0}" type="parTrans" cxnId="{08643432-859F-4B98-9A7D-8C666F53813A}">
      <dgm:prSet/>
      <dgm:spPr/>
      <dgm:t>
        <a:bodyPr/>
        <a:lstStyle/>
        <a:p>
          <a:endParaRPr lang="ca-ES"/>
        </a:p>
      </dgm:t>
    </dgm:pt>
    <dgm:pt modelId="{C3C2693C-8C19-4B11-9753-3C417FEC8B78}" type="sibTrans" cxnId="{08643432-859F-4B98-9A7D-8C666F53813A}">
      <dgm:prSet/>
      <dgm:spPr/>
      <dgm:t>
        <a:bodyPr/>
        <a:lstStyle/>
        <a:p>
          <a:endParaRPr lang="ca-ES"/>
        </a:p>
      </dgm:t>
    </dgm:pt>
    <dgm:pt modelId="{61A746FB-04A8-4919-A20C-9D554CC0FF9F}">
      <dgm:prSet phldrT="[Text]"/>
      <dgm:spPr>
        <a:xfrm rot="16200000">
          <a:off x="1663530" y="2763520"/>
          <a:ext cx="2346282" cy="2346282"/>
        </a:xfrm>
        <a:prstGeom prst="pieWedge">
          <a:avLst/>
        </a:prstGeom>
        <a:solidFill>
          <a:srgbClr val="A5A5A5">
            <a:hueOff val="2710599"/>
            <a:satOff val="100000"/>
            <a:lumOff val="-14706"/>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noProof="0" dirty="0">
              <a:solidFill>
                <a:sysClr val="window" lastClr="FFFFFF"/>
              </a:solidFill>
              <a:latin typeface="Century Gothic" panose="020B0502020202020204" pitchFamily="34" charset="0"/>
              <a:ea typeface="+mn-ea"/>
              <a:cs typeface="+mn-cs"/>
            </a:rPr>
            <a:t>Response strategy</a:t>
          </a:r>
        </a:p>
      </dgm:t>
    </dgm:pt>
    <dgm:pt modelId="{58A1C10F-E592-4113-80E0-2A762A3E8BEF}" type="parTrans" cxnId="{128F156C-19FA-42D5-9EE5-0E0884FDCB07}">
      <dgm:prSet/>
      <dgm:spPr/>
      <dgm:t>
        <a:bodyPr/>
        <a:lstStyle/>
        <a:p>
          <a:endParaRPr lang="ca-ES"/>
        </a:p>
      </dgm:t>
    </dgm:pt>
    <dgm:pt modelId="{0A4DB7AD-4AF1-449C-B923-2F81DEDF2705}" type="sibTrans" cxnId="{128F156C-19FA-42D5-9EE5-0E0884FDCB07}">
      <dgm:prSet/>
      <dgm:spPr/>
      <dgm:t>
        <a:bodyPr/>
        <a:lstStyle/>
        <a:p>
          <a:endParaRPr lang="ca-ES"/>
        </a:p>
      </dgm:t>
    </dgm:pt>
    <dgm:pt modelId="{A5FBBF4D-8DD2-4F51-B16E-693B347768D8}">
      <dgm:prSet phldrT="[Text]"/>
      <dgm:spPr>
        <a:xfrm>
          <a:off x="541866" y="3684693"/>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2710599"/>
              <a:satOff val="100000"/>
              <a:lumOff val="-14706"/>
              <a:alphaOff val="0"/>
            </a:srgbClr>
          </a:solidFill>
          <a:prstDash val="solid"/>
          <a:miter lim="800000"/>
        </a:ln>
        <a:effectLst/>
      </dgm:spPr>
      <dgm:t>
        <a:bodyPr/>
        <a:lstStyle/>
        <a:p>
          <a:pPr marL="180975" indent="-180975">
            <a:buChar char="•"/>
          </a:pPr>
          <a:r>
            <a:rPr lang="en-US" noProof="0" dirty="0">
              <a:solidFill>
                <a:sysClr val="windowText" lastClr="000000">
                  <a:hueOff val="0"/>
                  <a:satOff val="0"/>
                  <a:lumOff val="0"/>
                  <a:alphaOff val="0"/>
                </a:sysClr>
              </a:solidFill>
              <a:latin typeface="Century Gothic" panose="020B0502020202020204" pitchFamily="34" charset="0"/>
              <a:ea typeface="+mn-ea"/>
              <a:cs typeface="+mn-cs"/>
            </a:rPr>
            <a:t>Decide on risk treatment</a:t>
          </a:r>
        </a:p>
      </dgm:t>
    </dgm:pt>
    <dgm:pt modelId="{BFF29D35-7BAC-49C3-8270-23CC9023B796}" type="parTrans" cxnId="{03AD9A2D-3E0D-4734-8007-5810220F3581}">
      <dgm:prSet/>
      <dgm:spPr/>
      <dgm:t>
        <a:bodyPr/>
        <a:lstStyle/>
        <a:p>
          <a:endParaRPr lang="ca-ES"/>
        </a:p>
      </dgm:t>
    </dgm:pt>
    <dgm:pt modelId="{0A36A371-8405-4E0F-9254-1776DB4EB6BA}" type="sibTrans" cxnId="{03AD9A2D-3E0D-4734-8007-5810220F3581}">
      <dgm:prSet/>
      <dgm:spPr/>
      <dgm:t>
        <a:bodyPr/>
        <a:lstStyle/>
        <a:p>
          <a:endParaRPr lang="ca-ES"/>
        </a:p>
      </dgm:t>
    </dgm:pt>
    <dgm:pt modelId="{49AA03FF-FD76-418E-A47D-7682FF2A255F}">
      <dgm:prSet phldrT="[Text]" custT="1"/>
      <dgm:spPr>
        <a:xfrm>
          <a:off x="4909312" y="0"/>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903533"/>
              <a:satOff val="33333"/>
              <a:lumOff val="-4902"/>
              <a:alphaOff val="0"/>
            </a:srgbClr>
          </a:solidFill>
          <a:prstDash val="solid"/>
          <a:miter lim="800000"/>
        </a:ln>
        <a:effectLst/>
      </dgm:spPr>
      <dgm:t>
        <a:bodyPr/>
        <a:lstStyle/>
        <a:p>
          <a:pPr marL="180975" indent="-180975">
            <a:buChar char="•"/>
          </a:pPr>
          <a:r>
            <a:rPr lang="en-US" sz="1400" noProof="0" dirty="0">
              <a:solidFill>
                <a:sysClr val="windowText" lastClr="000000">
                  <a:hueOff val="0"/>
                  <a:satOff val="0"/>
                  <a:lumOff val="0"/>
                  <a:alphaOff val="0"/>
                </a:sysClr>
              </a:solidFill>
              <a:latin typeface="Century Gothic" panose="020B0502020202020204" pitchFamily="34" charset="0"/>
              <a:ea typeface="+mn-ea"/>
              <a:cs typeface="+mn-cs"/>
            </a:rPr>
            <a:t>Set objectives</a:t>
          </a:r>
        </a:p>
      </dgm:t>
    </dgm:pt>
    <dgm:pt modelId="{4CB79CC2-A7D2-4553-9E7B-863C0C25AFC7}" type="parTrans" cxnId="{C2FA2289-5160-4AB4-9632-38E6AB2309D0}">
      <dgm:prSet/>
      <dgm:spPr/>
      <dgm:t>
        <a:bodyPr/>
        <a:lstStyle/>
        <a:p>
          <a:endParaRPr lang="ca-ES"/>
        </a:p>
      </dgm:t>
    </dgm:pt>
    <dgm:pt modelId="{7536B3F4-C19E-4BE9-851D-E9827DF86788}" type="sibTrans" cxnId="{C2FA2289-5160-4AB4-9632-38E6AB2309D0}">
      <dgm:prSet/>
      <dgm:spPr/>
      <dgm:t>
        <a:bodyPr/>
        <a:lstStyle/>
        <a:p>
          <a:endParaRPr lang="ca-ES"/>
        </a:p>
      </dgm:t>
    </dgm:pt>
    <dgm:pt modelId="{F6940C7E-0A71-437D-B7F0-89EC5812BF22}">
      <dgm:prSet phldrT="[Text]" custT="1"/>
      <dgm:spPr>
        <a:xfrm>
          <a:off x="4909312" y="0"/>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903533"/>
              <a:satOff val="33333"/>
              <a:lumOff val="-4902"/>
              <a:alphaOff val="0"/>
            </a:srgbClr>
          </a:solidFill>
          <a:prstDash val="solid"/>
          <a:miter lim="800000"/>
        </a:ln>
        <a:effectLst/>
      </dgm:spPr>
      <dgm:t>
        <a:bodyPr/>
        <a:lstStyle/>
        <a:p>
          <a:pPr marL="180975" indent="-180975">
            <a:buChar char="•"/>
          </a:pPr>
          <a:r>
            <a:rPr lang="en-US" sz="1400" noProof="0" dirty="0">
              <a:solidFill>
                <a:sysClr val="windowText" lastClr="000000">
                  <a:hueOff val="0"/>
                  <a:satOff val="0"/>
                  <a:lumOff val="0"/>
                  <a:alphaOff val="0"/>
                </a:sysClr>
              </a:solidFill>
              <a:latin typeface="Century Gothic" panose="020B0502020202020204" pitchFamily="34" charset="0"/>
              <a:ea typeface="+mn-ea"/>
              <a:cs typeface="+mn-cs"/>
            </a:rPr>
            <a:t>Develop the process</a:t>
          </a:r>
        </a:p>
      </dgm:t>
    </dgm:pt>
    <dgm:pt modelId="{E866964B-EFE0-4806-BF9C-9C648B381E70}" type="parTrans" cxnId="{AFD02D29-07F9-40DC-86F1-D8D7B65EDDC8}">
      <dgm:prSet/>
      <dgm:spPr/>
      <dgm:t>
        <a:bodyPr/>
        <a:lstStyle/>
        <a:p>
          <a:endParaRPr lang="ca-ES"/>
        </a:p>
      </dgm:t>
    </dgm:pt>
    <dgm:pt modelId="{8F19BF98-293A-458B-B319-8110590FE4CF}" type="sibTrans" cxnId="{AFD02D29-07F9-40DC-86F1-D8D7B65EDDC8}">
      <dgm:prSet/>
      <dgm:spPr/>
      <dgm:t>
        <a:bodyPr/>
        <a:lstStyle/>
        <a:p>
          <a:endParaRPr lang="ca-ES"/>
        </a:p>
      </dgm:t>
    </dgm:pt>
    <dgm:pt modelId="{35592A4F-EA6E-4272-9767-F22A5FAA85D6}">
      <dgm:prSet phldrT="[Text]"/>
      <dgm:spPr>
        <a:xfrm>
          <a:off x="4909312" y="3684693"/>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1807066"/>
              <a:satOff val="66667"/>
              <a:lumOff val="-9804"/>
              <a:alphaOff val="0"/>
            </a:srgbClr>
          </a:solidFill>
          <a:prstDash val="solid"/>
          <a:miter lim="800000"/>
        </a:ln>
        <a:effectLst/>
      </dgm:spPr>
      <dgm:t>
        <a:bodyPr/>
        <a:lstStyle/>
        <a:p>
          <a:pPr marL="180975" indent="-180975">
            <a:buChar char="•"/>
          </a:pPr>
          <a:r>
            <a:rPr lang="en-US" noProof="0" dirty="0">
              <a:solidFill>
                <a:sysClr val="windowText" lastClr="000000">
                  <a:hueOff val="0"/>
                  <a:satOff val="0"/>
                  <a:lumOff val="0"/>
                  <a:alphaOff val="0"/>
                </a:sysClr>
              </a:solidFill>
              <a:latin typeface="Century Gothic" panose="020B0502020202020204" pitchFamily="34" charset="0"/>
              <a:ea typeface="+mn-ea"/>
              <a:cs typeface="+mn-cs"/>
            </a:rPr>
            <a:t>Evaluate the risks</a:t>
          </a:r>
        </a:p>
      </dgm:t>
    </dgm:pt>
    <dgm:pt modelId="{F35A01E6-C6B9-494B-A253-A2018F440464}" type="parTrans" cxnId="{7A440A0E-DB6F-49D8-8A86-6F3D1214C98A}">
      <dgm:prSet/>
      <dgm:spPr/>
      <dgm:t>
        <a:bodyPr/>
        <a:lstStyle/>
        <a:p>
          <a:endParaRPr lang="ca-ES"/>
        </a:p>
      </dgm:t>
    </dgm:pt>
    <dgm:pt modelId="{458C438A-BA6E-4063-A869-22B38C0C8FFE}" type="sibTrans" cxnId="{7A440A0E-DB6F-49D8-8A86-6F3D1214C98A}">
      <dgm:prSet/>
      <dgm:spPr/>
      <dgm:t>
        <a:bodyPr/>
        <a:lstStyle/>
        <a:p>
          <a:endParaRPr lang="ca-ES"/>
        </a:p>
      </dgm:t>
    </dgm:pt>
    <dgm:pt modelId="{32915B88-10C4-41BF-B2EF-FA2887868E94}">
      <dgm:prSet phldrT="[Text]"/>
      <dgm:spPr>
        <a:xfrm>
          <a:off x="541866" y="3684693"/>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2710599"/>
              <a:satOff val="100000"/>
              <a:lumOff val="-14706"/>
              <a:alphaOff val="0"/>
            </a:srgbClr>
          </a:solidFill>
          <a:prstDash val="solid"/>
          <a:miter lim="800000"/>
        </a:ln>
        <a:effectLst/>
      </dgm:spPr>
      <dgm:t>
        <a:bodyPr/>
        <a:lstStyle/>
        <a:p>
          <a:pPr marL="180975" indent="-180975">
            <a:buChar char="•"/>
          </a:pPr>
          <a:r>
            <a:rPr lang="en-US" noProof="0" dirty="0">
              <a:solidFill>
                <a:sysClr val="windowText" lastClr="000000">
                  <a:hueOff val="0"/>
                  <a:satOff val="0"/>
                  <a:lumOff val="0"/>
                  <a:alphaOff val="0"/>
                </a:sysClr>
              </a:solidFill>
              <a:latin typeface="Century Gothic" panose="020B0502020202020204" pitchFamily="34" charset="0"/>
              <a:ea typeface="+mn-ea"/>
              <a:cs typeface="+mn-cs"/>
            </a:rPr>
            <a:t>Determine strategy for risk mitigation</a:t>
          </a:r>
        </a:p>
      </dgm:t>
    </dgm:pt>
    <dgm:pt modelId="{75076296-9AB3-43E8-AC72-340DBA7E5269}" type="parTrans" cxnId="{8DAA3050-EE9A-4EDF-AC29-F766A89BF4DD}">
      <dgm:prSet/>
      <dgm:spPr/>
      <dgm:t>
        <a:bodyPr/>
        <a:lstStyle/>
        <a:p>
          <a:endParaRPr lang="ca-ES"/>
        </a:p>
      </dgm:t>
    </dgm:pt>
    <dgm:pt modelId="{6FA15997-8A19-4B13-B149-DCCCD2B9EA17}" type="sibTrans" cxnId="{8DAA3050-EE9A-4EDF-AC29-F766A89BF4DD}">
      <dgm:prSet/>
      <dgm:spPr/>
      <dgm:t>
        <a:bodyPr/>
        <a:lstStyle/>
        <a:p>
          <a:endParaRPr lang="ca-ES"/>
        </a:p>
      </dgm:t>
    </dgm:pt>
    <dgm:pt modelId="{A0B3E30D-AEA1-44C3-A049-FC7E33593DD9}">
      <dgm:prSet phldrT="[Text]" custT="1"/>
      <dgm:spPr>
        <a:xfrm>
          <a:off x="541866" y="0"/>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0"/>
              <a:satOff val="0"/>
              <a:lumOff val="0"/>
              <a:alphaOff val="0"/>
            </a:srgbClr>
          </a:solidFill>
          <a:prstDash val="solid"/>
          <a:miter lim="800000"/>
        </a:ln>
        <a:effectLst/>
      </dgm:spPr>
      <dgm:t>
        <a:bodyPr/>
        <a:lstStyle/>
        <a:p>
          <a:pPr marL="180975" indent="-180975">
            <a:buChar char="•"/>
          </a:pPr>
          <a:r>
            <a:rPr lang="en-US" sz="1400" noProof="0" dirty="0">
              <a:solidFill>
                <a:sysClr val="windowText" lastClr="000000">
                  <a:hueOff val="0"/>
                  <a:satOff val="0"/>
                  <a:lumOff val="0"/>
                  <a:alphaOff val="0"/>
                </a:sysClr>
              </a:solidFill>
              <a:latin typeface="Century Gothic" panose="020B0502020202020204" pitchFamily="34" charset="0"/>
              <a:ea typeface="+mn-ea"/>
              <a:cs typeface="+mn-cs"/>
            </a:rPr>
            <a:t>Communicate and consult</a:t>
          </a:r>
        </a:p>
      </dgm:t>
    </dgm:pt>
    <dgm:pt modelId="{8E9247A3-0F61-47E3-8B00-DEB94E2ED562}" type="parTrans" cxnId="{3DA364DD-0E3C-4E1F-AEE7-CBB360EBD018}">
      <dgm:prSet/>
      <dgm:spPr/>
      <dgm:t>
        <a:bodyPr/>
        <a:lstStyle/>
        <a:p>
          <a:endParaRPr lang="ca-ES"/>
        </a:p>
      </dgm:t>
    </dgm:pt>
    <dgm:pt modelId="{16F326A2-66C7-4057-8D8D-0765801FBA56}" type="sibTrans" cxnId="{3DA364DD-0E3C-4E1F-AEE7-CBB360EBD018}">
      <dgm:prSet/>
      <dgm:spPr/>
      <dgm:t>
        <a:bodyPr/>
        <a:lstStyle/>
        <a:p>
          <a:endParaRPr lang="ca-ES"/>
        </a:p>
      </dgm:t>
    </dgm:pt>
    <dgm:pt modelId="{AD26774D-CB1F-4FC3-B5AB-53D3A6B8F05A}">
      <dgm:prSet phldrT="[Text]" custT="1"/>
      <dgm:spPr>
        <a:xfrm>
          <a:off x="541866" y="0"/>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0"/>
              <a:satOff val="0"/>
              <a:lumOff val="0"/>
              <a:alphaOff val="0"/>
            </a:srgbClr>
          </a:solidFill>
          <a:prstDash val="solid"/>
          <a:miter lim="800000"/>
        </a:ln>
        <a:effectLst/>
      </dgm:spPr>
      <dgm:t>
        <a:bodyPr/>
        <a:lstStyle/>
        <a:p>
          <a:pPr marL="180975" indent="-180975">
            <a:buChar char="•"/>
          </a:pPr>
          <a:r>
            <a:rPr lang="en-US" sz="1400" noProof="0" dirty="0">
              <a:solidFill>
                <a:sysClr val="windowText" lastClr="000000">
                  <a:hueOff val="0"/>
                  <a:satOff val="0"/>
                  <a:lumOff val="0"/>
                  <a:alphaOff val="0"/>
                </a:sysClr>
              </a:solidFill>
              <a:latin typeface="Century Gothic" panose="020B0502020202020204" pitchFamily="34" charset="0"/>
              <a:ea typeface="+mn-ea"/>
              <a:cs typeface="+mn-cs"/>
            </a:rPr>
            <a:t>Integrate results into decision-making process</a:t>
          </a:r>
        </a:p>
      </dgm:t>
    </dgm:pt>
    <dgm:pt modelId="{3DE42CB0-7C64-44C8-8A34-CEA62A11FA88}" type="parTrans" cxnId="{4D3A162A-D483-402F-B7E5-C2AAAAF85EA3}">
      <dgm:prSet/>
      <dgm:spPr/>
      <dgm:t>
        <a:bodyPr/>
        <a:lstStyle/>
        <a:p>
          <a:endParaRPr lang="ca-ES"/>
        </a:p>
      </dgm:t>
    </dgm:pt>
    <dgm:pt modelId="{2712C039-558B-4ECC-ADBF-0B1A9874B3F0}" type="sibTrans" cxnId="{4D3A162A-D483-402F-B7E5-C2AAAAF85EA3}">
      <dgm:prSet/>
      <dgm:spPr/>
      <dgm:t>
        <a:bodyPr/>
        <a:lstStyle/>
        <a:p>
          <a:endParaRPr lang="ca-ES"/>
        </a:p>
      </dgm:t>
    </dgm:pt>
    <dgm:pt modelId="{88518838-0E55-463A-B903-F7F1E074970E}" type="pres">
      <dgm:prSet presAssocID="{5F05FC8E-B7DA-4D48-A787-76CBAC7A2DAF}" presName="cycleMatrixDiagram" presStyleCnt="0">
        <dgm:presLayoutVars>
          <dgm:chMax val="1"/>
          <dgm:dir/>
          <dgm:animLvl val="lvl"/>
          <dgm:resizeHandles val="exact"/>
        </dgm:presLayoutVars>
      </dgm:prSet>
      <dgm:spPr/>
    </dgm:pt>
    <dgm:pt modelId="{FD24C443-D237-449D-A292-03EAB156CFF0}" type="pres">
      <dgm:prSet presAssocID="{5F05FC8E-B7DA-4D48-A787-76CBAC7A2DAF}" presName="children" presStyleCnt="0"/>
      <dgm:spPr/>
    </dgm:pt>
    <dgm:pt modelId="{4F8D8A0C-C771-40A6-A39F-9E704FCEDDF2}" type="pres">
      <dgm:prSet presAssocID="{5F05FC8E-B7DA-4D48-A787-76CBAC7A2DAF}" presName="child1group" presStyleCnt="0"/>
      <dgm:spPr/>
    </dgm:pt>
    <dgm:pt modelId="{477EC72E-7356-4E7F-9A28-565F0609F55B}" type="pres">
      <dgm:prSet presAssocID="{5F05FC8E-B7DA-4D48-A787-76CBAC7A2DAF}" presName="child1" presStyleLbl="bgAcc1" presStyleIdx="0" presStyleCnt="4"/>
      <dgm:spPr/>
    </dgm:pt>
    <dgm:pt modelId="{937EE63D-BE3D-4910-B527-076BED2D87E2}" type="pres">
      <dgm:prSet presAssocID="{5F05FC8E-B7DA-4D48-A787-76CBAC7A2DAF}" presName="child1Text" presStyleLbl="bgAcc1" presStyleIdx="0" presStyleCnt="4">
        <dgm:presLayoutVars>
          <dgm:bulletEnabled val="1"/>
        </dgm:presLayoutVars>
      </dgm:prSet>
      <dgm:spPr/>
    </dgm:pt>
    <dgm:pt modelId="{C3BDFCCD-BC03-4F33-831B-DE485E584CE7}" type="pres">
      <dgm:prSet presAssocID="{5F05FC8E-B7DA-4D48-A787-76CBAC7A2DAF}" presName="child2group" presStyleCnt="0"/>
      <dgm:spPr/>
    </dgm:pt>
    <dgm:pt modelId="{907EE507-C190-4B4E-8AAD-0739245D05AB}" type="pres">
      <dgm:prSet presAssocID="{5F05FC8E-B7DA-4D48-A787-76CBAC7A2DAF}" presName="child2" presStyleLbl="bgAcc1" presStyleIdx="1" presStyleCnt="4"/>
      <dgm:spPr/>
    </dgm:pt>
    <dgm:pt modelId="{B2CA0DA4-0113-4FCF-ACF7-C53E97CE5820}" type="pres">
      <dgm:prSet presAssocID="{5F05FC8E-B7DA-4D48-A787-76CBAC7A2DAF}" presName="child2Text" presStyleLbl="bgAcc1" presStyleIdx="1" presStyleCnt="4">
        <dgm:presLayoutVars>
          <dgm:bulletEnabled val="1"/>
        </dgm:presLayoutVars>
      </dgm:prSet>
      <dgm:spPr/>
    </dgm:pt>
    <dgm:pt modelId="{626FBE9C-2529-431A-AD3A-A042D2BBD443}" type="pres">
      <dgm:prSet presAssocID="{5F05FC8E-B7DA-4D48-A787-76CBAC7A2DAF}" presName="child3group" presStyleCnt="0"/>
      <dgm:spPr/>
    </dgm:pt>
    <dgm:pt modelId="{009EBF23-FEB0-4A7E-892A-8B6E922BAB96}" type="pres">
      <dgm:prSet presAssocID="{5F05FC8E-B7DA-4D48-A787-76CBAC7A2DAF}" presName="child3" presStyleLbl="bgAcc1" presStyleIdx="2" presStyleCnt="4"/>
      <dgm:spPr/>
    </dgm:pt>
    <dgm:pt modelId="{7EB5443E-68AF-4B74-8F44-6815A5AC8301}" type="pres">
      <dgm:prSet presAssocID="{5F05FC8E-B7DA-4D48-A787-76CBAC7A2DAF}" presName="child3Text" presStyleLbl="bgAcc1" presStyleIdx="2" presStyleCnt="4">
        <dgm:presLayoutVars>
          <dgm:bulletEnabled val="1"/>
        </dgm:presLayoutVars>
      </dgm:prSet>
      <dgm:spPr/>
    </dgm:pt>
    <dgm:pt modelId="{AB0D5FC3-9B9C-4688-9879-F96398D3937E}" type="pres">
      <dgm:prSet presAssocID="{5F05FC8E-B7DA-4D48-A787-76CBAC7A2DAF}" presName="child4group" presStyleCnt="0"/>
      <dgm:spPr/>
    </dgm:pt>
    <dgm:pt modelId="{08613FDF-9612-497F-9359-CAD16944C1D7}" type="pres">
      <dgm:prSet presAssocID="{5F05FC8E-B7DA-4D48-A787-76CBAC7A2DAF}" presName="child4" presStyleLbl="bgAcc1" presStyleIdx="3" presStyleCnt="4"/>
      <dgm:spPr/>
    </dgm:pt>
    <dgm:pt modelId="{C0FED06E-EF6D-4E79-915A-8588DF30C642}" type="pres">
      <dgm:prSet presAssocID="{5F05FC8E-B7DA-4D48-A787-76CBAC7A2DAF}" presName="child4Text" presStyleLbl="bgAcc1" presStyleIdx="3" presStyleCnt="4">
        <dgm:presLayoutVars>
          <dgm:bulletEnabled val="1"/>
        </dgm:presLayoutVars>
      </dgm:prSet>
      <dgm:spPr/>
    </dgm:pt>
    <dgm:pt modelId="{40A6F93A-94BA-4518-8743-8B0EC7885814}" type="pres">
      <dgm:prSet presAssocID="{5F05FC8E-B7DA-4D48-A787-76CBAC7A2DAF}" presName="childPlaceholder" presStyleCnt="0"/>
      <dgm:spPr/>
    </dgm:pt>
    <dgm:pt modelId="{636FEAB6-411C-4F01-A49E-02B6DB0F50DD}" type="pres">
      <dgm:prSet presAssocID="{5F05FC8E-B7DA-4D48-A787-76CBAC7A2DAF}" presName="circle" presStyleCnt="0"/>
      <dgm:spPr/>
    </dgm:pt>
    <dgm:pt modelId="{5EA6362D-EBFD-40F2-8795-EDC99EAA56D3}" type="pres">
      <dgm:prSet presAssocID="{5F05FC8E-B7DA-4D48-A787-76CBAC7A2DAF}" presName="quadrant1" presStyleLbl="node1" presStyleIdx="0" presStyleCnt="4">
        <dgm:presLayoutVars>
          <dgm:chMax val="1"/>
          <dgm:bulletEnabled val="1"/>
        </dgm:presLayoutVars>
      </dgm:prSet>
      <dgm:spPr/>
    </dgm:pt>
    <dgm:pt modelId="{A15678EF-1D9A-4163-8870-BBAD1C84E70C}" type="pres">
      <dgm:prSet presAssocID="{5F05FC8E-B7DA-4D48-A787-76CBAC7A2DAF}" presName="quadrant2" presStyleLbl="node1" presStyleIdx="1" presStyleCnt="4">
        <dgm:presLayoutVars>
          <dgm:chMax val="1"/>
          <dgm:bulletEnabled val="1"/>
        </dgm:presLayoutVars>
      </dgm:prSet>
      <dgm:spPr/>
    </dgm:pt>
    <dgm:pt modelId="{8A3760D4-309D-439F-9288-07D4AA1BFE91}" type="pres">
      <dgm:prSet presAssocID="{5F05FC8E-B7DA-4D48-A787-76CBAC7A2DAF}" presName="quadrant3" presStyleLbl="node1" presStyleIdx="2" presStyleCnt="4">
        <dgm:presLayoutVars>
          <dgm:chMax val="1"/>
          <dgm:bulletEnabled val="1"/>
        </dgm:presLayoutVars>
      </dgm:prSet>
      <dgm:spPr/>
    </dgm:pt>
    <dgm:pt modelId="{3C34F3B9-F24F-4BE7-8B95-BC412D10F3EE}" type="pres">
      <dgm:prSet presAssocID="{5F05FC8E-B7DA-4D48-A787-76CBAC7A2DAF}" presName="quadrant4" presStyleLbl="node1" presStyleIdx="3" presStyleCnt="4">
        <dgm:presLayoutVars>
          <dgm:chMax val="1"/>
          <dgm:bulletEnabled val="1"/>
        </dgm:presLayoutVars>
      </dgm:prSet>
      <dgm:spPr/>
    </dgm:pt>
    <dgm:pt modelId="{527AC370-1500-4B87-AD83-30503293045A}" type="pres">
      <dgm:prSet presAssocID="{5F05FC8E-B7DA-4D48-A787-76CBAC7A2DAF}" presName="quadrantPlaceholder" presStyleCnt="0"/>
      <dgm:spPr/>
    </dgm:pt>
    <dgm:pt modelId="{85938E44-3642-4F88-8DAE-F002B729AAAC}" type="pres">
      <dgm:prSet presAssocID="{5F05FC8E-B7DA-4D48-A787-76CBAC7A2DAF}" presName="center1" presStyleLbl="fgShp" presStyleIdx="0" presStyleCnt="2"/>
      <dgm:spPr>
        <a:xfrm>
          <a:off x="3658954" y="2221653"/>
          <a:ext cx="810090" cy="704426"/>
        </a:xfrm>
        <a:prstGeom prst="circularArrow">
          <a:avLst/>
        </a:prstGeom>
        <a:solidFill>
          <a:srgbClr val="A5A5A5">
            <a:tint val="4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E2E037E-201E-4D91-9F31-0A3765B3073F}" type="pres">
      <dgm:prSet presAssocID="{5F05FC8E-B7DA-4D48-A787-76CBAC7A2DAF}" presName="center2" presStyleLbl="fgShp" presStyleIdx="1" presStyleCnt="2"/>
      <dgm:spPr>
        <a:xfrm rot="10800000">
          <a:off x="3658954" y="2492586"/>
          <a:ext cx="810090" cy="704426"/>
        </a:xfrm>
        <a:prstGeom prst="circularArrow">
          <a:avLst/>
        </a:prstGeom>
        <a:solidFill>
          <a:srgbClr val="A5A5A5">
            <a:tint val="4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Lst>
  <dgm:cxnLst>
    <dgm:cxn modelId="{7A440A0E-DB6F-49D8-8A86-6F3D1214C98A}" srcId="{1650D1FC-4BF8-4822-B16B-CC20A5B11F58}" destId="{35592A4F-EA6E-4272-9767-F22A5FAA85D6}" srcOrd="1" destOrd="0" parTransId="{F35A01E6-C6B9-494B-A253-A2018F440464}" sibTransId="{458C438A-BA6E-4063-A869-22B38C0C8FFE}"/>
    <dgm:cxn modelId="{BA503411-0220-4978-A8B1-CFA7DB99B9E7}" type="presOf" srcId="{32915B88-10C4-41BF-B2EF-FA2887868E94}" destId="{C0FED06E-EF6D-4E79-915A-8588DF30C642}" srcOrd="1" destOrd="1" presId="urn:microsoft.com/office/officeart/2005/8/layout/cycle4"/>
    <dgm:cxn modelId="{A466D615-1DD8-4722-A097-FF7A3DFF0096}" type="presOf" srcId="{3BD77290-62A8-4260-BB2C-0C7BFF5D03B1}" destId="{907EE507-C190-4B4E-8AAD-0739245D05AB}" srcOrd="0" destOrd="0" presId="urn:microsoft.com/office/officeart/2005/8/layout/cycle4"/>
    <dgm:cxn modelId="{3EF29216-778F-4294-ABB4-E0CDCBAFA9FE}" type="presOf" srcId="{3BD77290-62A8-4260-BB2C-0C7BFF5D03B1}" destId="{B2CA0DA4-0113-4FCF-ACF7-C53E97CE5820}" srcOrd="1" destOrd="0" presId="urn:microsoft.com/office/officeart/2005/8/layout/cycle4"/>
    <dgm:cxn modelId="{BE10381F-7F82-4D79-A693-5617743E2B65}" type="presOf" srcId="{49AA03FF-FD76-418E-A47D-7682FF2A255F}" destId="{907EE507-C190-4B4E-8AAD-0739245D05AB}" srcOrd="0" destOrd="1" presId="urn:microsoft.com/office/officeart/2005/8/layout/cycle4"/>
    <dgm:cxn modelId="{EF3BFA1F-D251-4A3D-AE31-24ADA15E1EDE}" type="presOf" srcId="{AD26774D-CB1F-4FC3-B5AB-53D3A6B8F05A}" destId="{937EE63D-BE3D-4910-B527-076BED2D87E2}" srcOrd="1" destOrd="2" presId="urn:microsoft.com/office/officeart/2005/8/layout/cycle4"/>
    <dgm:cxn modelId="{AFD02D29-07F9-40DC-86F1-D8D7B65EDDC8}" srcId="{86646835-051B-40DD-8628-78FB81EB5820}" destId="{F6940C7E-0A71-437D-B7F0-89EC5812BF22}" srcOrd="2" destOrd="0" parTransId="{E866964B-EFE0-4806-BF9C-9C648B381E70}" sibTransId="{8F19BF98-293A-458B-B319-8110590FE4CF}"/>
    <dgm:cxn modelId="{C35D012A-06E2-466E-BC89-ECF9F4BB7E23}" srcId="{5F05FC8E-B7DA-4D48-A787-76CBAC7A2DAF}" destId="{F7A1FADC-4EA1-440D-AE4F-F200DA38D757}" srcOrd="0" destOrd="0" parTransId="{D1E4BFD2-A0B2-4995-A673-FA1DE47F54B0}" sibTransId="{8DBDED70-A44C-41ED-87E8-F6411C99F40B}"/>
    <dgm:cxn modelId="{4D3A162A-D483-402F-B7E5-C2AAAAF85EA3}" srcId="{F7A1FADC-4EA1-440D-AE4F-F200DA38D757}" destId="{AD26774D-CB1F-4FC3-B5AB-53D3A6B8F05A}" srcOrd="2" destOrd="0" parTransId="{3DE42CB0-7C64-44C8-8A34-CEA62A11FA88}" sibTransId="{2712C039-558B-4ECC-ADBF-0B1A9874B3F0}"/>
    <dgm:cxn modelId="{03AD9A2D-3E0D-4734-8007-5810220F3581}" srcId="{61A746FB-04A8-4919-A20C-9D554CC0FF9F}" destId="{A5FBBF4D-8DD2-4F51-B16E-693B347768D8}" srcOrd="0" destOrd="0" parTransId="{BFF29D35-7BAC-49C3-8270-23CC9023B796}" sibTransId="{0A36A371-8405-4E0F-9254-1776DB4EB6BA}"/>
    <dgm:cxn modelId="{08643432-859F-4B98-9A7D-8C666F53813A}" srcId="{1650D1FC-4BF8-4822-B16B-CC20A5B11F58}" destId="{CBD64640-ED1C-4177-B27C-CD8CECE644BA}" srcOrd="0" destOrd="0" parTransId="{9CD13836-69F3-465B-AC01-023B94C8EAE0}" sibTransId="{C3C2693C-8C19-4B11-9753-3C417FEC8B78}"/>
    <dgm:cxn modelId="{2C31FD35-484E-4891-A380-042CCD45A170}" type="presOf" srcId="{86646835-051B-40DD-8628-78FB81EB5820}" destId="{A15678EF-1D9A-4163-8870-BBAD1C84E70C}" srcOrd="0" destOrd="0" presId="urn:microsoft.com/office/officeart/2005/8/layout/cycle4"/>
    <dgm:cxn modelId="{31FFC339-94D8-4175-A006-FC1F478DA395}" type="presOf" srcId="{CBD64640-ED1C-4177-B27C-CD8CECE644BA}" destId="{009EBF23-FEB0-4A7E-892A-8B6E922BAB96}" srcOrd="0" destOrd="0" presId="urn:microsoft.com/office/officeart/2005/8/layout/cycle4"/>
    <dgm:cxn modelId="{4E4E2F5C-190F-43F5-94CF-4B8C8CB30782}" srcId="{5F05FC8E-B7DA-4D48-A787-76CBAC7A2DAF}" destId="{86646835-051B-40DD-8628-78FB81EB5820}" srcOrd="1" destOrd="0" parTransId="{6EAEDD77-B814-40D0-B593-D42F4C16DB08}" sibTransId="{3A02975A-46EF-4801-88FD-921C19F755FA}"/>
    <dgm:cxn modelId="{F6ED6E61-D03F-42FE-927E-D12E154E715F}" type="presOf" srcId="{A0B3E30D-AEA1-44C3-A049-FC7E33593DD9}" destId="{937EE63D-BE3D-4910-B527-076BED2D87E2}" srcOrd="1" destOrd="1" presId="urn:microsoft.com/office/officeart/2005/8/layout/cycle4"/>
    <dgm:cxn modelId="{98BA7A41-27B9-47EC-9082-FFE29729C748}" type="presOf" srcId="{AD26774D-CB1F-4FC3-B5AB-53D3A6B8F05A}" destId="{477EC72E-7356-4E7F-9A28-565F0609F55B}" srcOrd="0" destOrd="2" presId="urn:microsoft.com/office/officeart/2005/8/layout/cycle4"/>
    <dgm:cxn modelId="{D31EBE62-134E-4D68-9E47-B61E4281E748}" type="presOf" srcId="{F6940C7E-0A71-437D-B7F0-89EC5812BF22}" destId="{B2CA0DA4-0113-4FCF-ACF7-C53E97CE5820}" srcOrd="1" destOrd="2" presId="urn:microsoft.com/office/officeart/2005/8/layout/cycle4"/>
    <dgm:cxn modelId="{128F156C-19FA-42D5-9EE5-0E0884FDCB07}" srcId="{5F05FC8E-B7DA-4D48-A787-76CBAC7A2DAF}" destId="{61A746FB-04A8-4919-A20C-9D554CC0FF9F}" srcOrd="3" destOrd="0" parTransId="{58A1C10F-E592-4113-80E0-2A762A3E8BEF}" sibTransId="{0A4DB7AD-4AF1-449C-B923-2F81DEDF2705}"/>
    <dgm:cxn modelId="{8DAA3050-EE9A-4EDF-AC29-F766A89BF4DD}" srcId="{61A746FB-04A8-4919-A20C-9D554CC0FF9F}" destId="{32915B88-10C4-41BF-B2EF-FA2887868E94}" srcOrd="1" destOrd="0" parTransId="{75076296-9AB3-43E8-AC72-340DBA7E5269}" sibTransId="{6FA15997-8A19-4B13-B149-DCCCD2B9EA17}"/>
    <dgm:cxn modelId="{FC277377-E193-4972-8253-E403F919C025}" srcId="{5F05FC8E-B7DA-4D48-A787-76CBAC7A2DAF}" destId="{1650D1FC-4BF8-4822-B16B-CC20A5B11F58}" srcOrd="2" destOrd="0" parTransId="{7179B7C2-71EA-4CE4-97A6-EC8B00556BB0}" sibTransId="{D8EBB920-4550-4B84-B88C-4A7BA9232397}"/>
    <dgm:cxn modelId="{9DF24E80-E277-457C-9EC4-3553C5F48DBD}" type="presOf" srcId="{CBD64640-ED1C-4177-B27C-CD8CECE644BA}" destId="{7EB5443E-68AF-4B74-8F44-6815A5AC8301}" srcOrd="1" destOrd="0" presId="urn:microsoft.com/office/officeart/2005/8/layout/cycle4"/>
    <dgm:cxn modelId="{0BA97A80-33CD-4DA1-9383-69A801546265}" type="presOf" srcId="{35592A4F-EA6E-4272-9767-F22A5FAA85D6}" destId="{7EB5443E-68AF-4B74-8F44-6815A5AC8301}" srcOrd="1" destOrd="1" presId="urn:microsoft.com/office/officeart/2005/8/layout/cycle4"/>
    <dgm:cxn modelId="{C2FA2289-5160-4AB4-9632-38E6AB2309D0}" srcId="{86646835-051B-40DD-8628-78FB81EB5820}" destId="{49AA03FF-FD76-418E-A47D-7682FF2A255F}" srcOrd="1" destOrd="0" parTransId="{4CB79CC2-A7D2-4553-9E7B-863C0C25AFC7}" sibTransId="{7536B3F4-C19E-4BE9-851D-E9827DF86788}"/>
    <dgm:cxn modelId="{4EA0328A-C8C2-47A4-ACE6-0AD7B6F85FF1}" type="presOf" srcId="{F7A1FADC-4EA1-440D-AE4F-F200DA38D757}" destId="{5EA6362D-EBFD-40F2-8795-EDC99EAA56D3}" srcOrd="0" destOrd="0" presId="urn:microsoft.com/office/officeart/2005/8/layout/cycle4"/>
    <dgm:cxn modelId="{2918B792-294D-4565-B56C-1112977F4769}" type="presOf" srcId="{686F206A-C973-4C1B-A480-2875736249A4}" destId="{477EC72E-7356-4E7F-9A28-565F0609F55B}" srcOrd="0" destOrd="0" presId="urn:microsoft.com/office/officeart/2005/8/layout/cycle4"/>
    <dgm:cxn modelId="{33D34C94-B20B-4E90-BE54-7537ECCE3821}" type="presOf" srcId="{32915B88-10C4-41BF-B2EF-FA2887868E94}" destId="{08613FDF-9612-497F-9359-CAD16944C1D7}" srcOrd="0" destOrd="1" presId="urn:microsoft.com/office/officeart/2005/8/layout/cycle4"/>
    <dgm:cxn modelId="{1F98F19E-6E13-4B4B-AC40-15C7CA43D872}" type="presOf" srcId="{F6940C7E-0A71-437D-B7F0-89EC5812BF22}" destId="{907EE507-C190-4B4E-8AAD-0739245D05AB}" srcOrd="0" destOrd="2" presId="urn:microsoft.com/office/officeart/2005/8/layout/cycle4"/>
    <dgm:cxn modelId="{C009719F-94CB-40F8-8CCB-DE5CCCB4F42B}" type="presOf" srcId="{1650D1FC-4BF8-4822-B16B-CC20A5B11F58}" destId="{8A3760D4-309D-439F-9288-07D4AA1BFE91}" srcOrd="0" destOrd="0" presId="urn:microsoft.com/office/officeart/2005/8/layout/cycle4"/>
    <dgm:cxn modelId="{F5F443A7-EC48-4164-83DA-B3298CFFFDD5}" type="presOf" srcId="{A5FBBF4D-8DD2-4F51-B16E-693B347768D8}" destId="{C0FED06E-EF6D-4E79-915A-8588DF30C642}" srcOrd="1" destOrd="0" presId="urn:microsoft.com/office/officeart/2005/8/layout/cycle4"/>
    <dgm:cxn modelId="{2C2884B3-AB65-443D-8E3D-505B18C9BBD5}" type="presOf" srcId="{49AA03FF-FD76-418E-A47D-7682FF2A255F}" destId="{B2CA0DA4-0113-4FCF-ACF7-C53E97CE5820}" srcOrd="1" destOrd="1" presId="urn:microsoft.com/office/officeart/2005/8/layout/cycle4"/>
    <dgm:cxn modelId="{943336B6-EBB1-4180-BE42-C0D60E8668F4}" type="presOf" srcId="{A0B3E30D-AEA1-44C3-A049-FC7E33593DD9}" destId="{477EC72E-7356-4E7F-9A28-565F0609F55B}" srcOrd="0" destOrd="1" presId="urn:microsoft.com/office/officeart/2005/8/layout/cycle4"/>
    <dgm:cxn modelId="{78FBF8BF-C444-490E-8BB8-4114216E40F3}" srcId="{F7A1FADC-4EA1-440D-AE4F-F200DA38D757}" destId="{686F206A-C973-4C1B-A480-2875736249A4}" srcOrd="0" destOrd="0" parTransId="{05440281-52A0-4404-9F15-9251688262C8}" sibTransId="{8E65DA9D-ED68-4CC6-9648-9F35C9A0910E}"/>
    <dgm:cxn modelId="{DC740ACE-02BB-489F-8460-69960E009A76}" type="presOf" srcId="{5F05FC8E-B7DA-4D48-A787-76CBAC7A2DAF}" destId="{88518838-0E55-463A-B903-F7F1E074970E}" srcOrd="0" destOrd="0" presId="urn:microsoft.com/office/officeart/2005/8/layout/cycle4"/>
    <dgm:cxn modelId="{3DA364DD-0E3C-4E1F-AEE7-CBB360EBD018}" srcId="{F7A1FADC-4EA1-440D-AE4F-F200DA38D757}" destId="{A0B3E30D-AEA1-44C3-A049-FC7E33593DD9}" srcOrd="1" destOrd="0" parTransId="{8E9247A3-0F61-47E3-8B00-DEB94E2ED562}" sibTransId="{16F326A2-66C7-4057-8D8D-0765801FBA56}"/>
    <dgm:cxn modelId="{DEFF1FDF-121A-4631-B630-0EF210C95C5A}" type="presOf" srcId="{61A746FB-04A8-4919-A20C-9D554CC0FF9F}" destId="{3C34F3B9-F24F-4BE7-8B95-BC412D10F3EE}" srcOrd="0" destOrd="0" presId="urn:microsoft.com/office/officeart/2005/8/layout/cycle4"/>
    <dgm:cxn modelId="{9B5D83E6-33A3-486A-B8D4-7AD4177436DD}" type="presOf" srcId="{35592A4F-EA6E-4272-9767-F22A5FAA85D6}" destId="{009EBF23-FEB0-4A7E-892A-8B6E922BAB96}" srcOrd="0" destOrd="1" presId="urn:microsoft.com/office/officeart/2005/8/layout/cycle4"/>
    <dgm:cxn modelId="{DBD5F7E9-752D-46F5-B309-B2E2993E4156}" srcId="{86646835-051B-40DD-8628-78FB81EB5820}" destId="{3BD77290-62A8-4260-BB2C-0C7BFF5D03B1}" srcOrd="0" destOrd="0" parTransId="{71EFC22D-04B2-4E2C-9232-FA463AF6889D}" sibTransId="{25B9ACB6-4A57-424A-8C2F-37A0CD3CD3A3}"/>
    <dgm:cxn modelId="{928D81F0-93EA-4A01-965D-3060AA746DE3}" type="presOf" srcId="{686F206A-C973-4C1B-A480-2875736249A4}" destId="{937EE63D-BE3D-4910-B527-076BED2D87E2}" srcOrd="1" destOrd="0" presId="urn:microsoft.com/office/officeart/2005/8/layout/cycle4"/>
    <dgm:cxn modelId="{F9A945F5-9F83-48CA-A106-CEFCEF5FFBE4}" type="presOf" srcId="{A5FBBF4D-8DD2-4F51-B16E-693B347768D8}" destId="{08613FDF-9612-497F-9359-CAD16944C1D7}" srcOrd="0" destOrd="0" presId="urn:microsoft.com/office/officeart/2005/8/layout/cycle4"/>
    <dgm:cxn modelId="{DAD29678-D305-49A8-ADAE-A3AB986FBD17}" type="presParOf" srcId="{88518838-0E55-463A-B903-F7F1E074970E}" destId="{FD24C443-D237-449D-A292-03EAB156CFF0}" srcOrd="0" destOrd="0" presId="urn:microsoft.com/office/officeart/2005/8/layout/cycle4"/>
    <dgm:cxn modelId="{692D72EC-4E1D-4C72-9279-6FE966CFD010}" type="presParOf" srcId="{FD24C443-D237-449D-A292-03EAB156CFF0}" destId="{4F8D8A0C-C771-40A6-A39F-9E704FCEDDF2}" srcOrd="0" destOrd="0" presId="urn:microsoft.com/office/officeart/2005/8/layout/cycle4"/>
    <dgm:cxn modelId="{DB9B4FA4-49EC-45F4-A842-DD173C4DB6F8}" type="presParOf" srcId="{4F8D8A0C-C771-40A6-A39F-9E704FCEDDF2}" destId="{477EC72E-7356-4E7F-9A28-565F0609F55B}" srcOrd="0" destOrd="0" presId="urn:microsoft.com/office/officeart/2005/8/layout/cycle4"/>
    <dgm:cxn modelId="{26B35610-59B0-4FE0-B082-D769F300E724}" type="presParOf" srcId="{4F8D8A0C-C771-40A6-A39F-9E704FCEDDF2}" destId="{937EE63D-BE3D-4910-B527-076BED2D87E2}" srcOrd="1" destOrd="0" presId="urn:microsoft.com/office/officeart/2005/8/layout/cycle4"/>
    <dgm:cxn modelId="{39341105-EA6D-45EF-8D59-EEE1DD311B28}" type="presParOf" srcId="{FD24C443-D237-449D-A292-03EAB156CFF0}" destId="{C3BDFCCD-BC03-4F33-831B-DE485E584CE7}" srcOrd="1" destOrd="0" presId="urn:microsoft.com/office/officeart/2005/8/layout/cycle4"/>
    <dgm:cxn modelId="{603DEB0F-CCF0-47FD-8EB0-C60CEC2F2D4F}" type="presParOf" srcId="{C3BDFCCD-BC03-4F33-831B-DE485E584CE7}" destId="{907EE507-C190-4B4E-8AAD-0739245D05AB}" srcOrd="0" destOrd="0" presId="urn:microsoft.com/office/officeart/2005/8/layout/cycle4"/>
    <dgm:cxn modelId="{9D947CA0-8572-404F-82F6-09B36F8D8F1B}" type="presParOf" srcId="{C3BDFCCD-BC03-4F33-831B-DE485E584CE7}" destId="{B2CA0DA4-0113-4FCF-ACF7-C53E97CE5820}" srcOrd="1" destOrd="0" presId="urn:microsoft.com/office/officeart/2005/8/layout/cycle4"/>
    <dgm:cxn modelId="{E932464F-A0A9-409F-866B-D183FAC18459}" type="presParOf" srcId="{FD24C443-D237-449D-A292-03EAB156CFF0}" destId="{626FBE9C-2529-431A-AD3A-A042D2BBD443}" srcOrd="2" destOrd="0" presId="urn:microsoft.com/office/officeart/2005/8/layout/cycle4"/>
    <dgm:cxn modelId="{096CE0A1-B38C-4155-A83C-38C455D336CF}" type="presParOf" srcId="{626FBE9C-2529-431A-AD3A-A042D2BBD443}" destId="{009EBF23-FEB0-4A7E-892A-8B6E922BAB96}" srcOrd="0" destOrd="0" presId="urn:microsoft.com/office/officeart/2005/8/layout/cycle4"/>
    <dgm:cxn modelId="{CC409E7D-7D7C-4AD2-BC78-98A286C03630}" type="presParOf" srcId="{626FBE9C-2529-431A-AD3A-A042D2BBD443}" destId="{7EB5443E-68AF-4B74-8F44-6815A5AC8301}" srcOrd="1" destOrd="0" presId="urn:microsoft.com/office/officeart/2005/8/layout/cycle4"/>
    <dgm:cxn modelId="{05550DB5-6201-49FC-BB77-539A164A97F2}" type="presParOf" srcId="{FD24C443-D237-449D-A292-03EAB156CFF0}" destId="{AB0D5FC3-9B9C-4688-9879-F96398D3937E}" srcOrd="3" destOrd="0" presId="urn:microsoft.com/office/officeart/2005/8/layout/cycle4"/>
    <dgm:cxn modelId="{D0E867E8-4C51-4153-85AB-E0F6930C9AF2}" type="presParOf" srcId="{AB0D5FC3-9B9C-4688-9879-F96398D3937E}" destId="{08613FDF-9612-497F-9359-CAD16944C1D7}" srcOrd="0" destOrd="0" presId="urn:microsoft.com/office/officeart/2005/8/layout/cycle4"/>
    <dgm:cxn modelId="{474D08BE-E92C-4E5C-B50D-8EE5CD1E1EE1}" type="presParOf" srcId="{AB0D5FC3-9B9C-4688-9879-F96398D3937E}" destId="{C0FED06E-EF6D-4E79-915A-8588DF30C642}" srcOrd="1" destOrd="0" presId="urn:microsoft.com/office/officeart/2005/8/layout/cycle4"/>
    <dgm:cxn modelId="{3B89C0AA-7632-4F3B-88D7-C3627A71E8CC}" type="presParOf" srcId="{FD24C443-D237-449D-A292-03EAB156CFF0}" destId="{40A6F93A-94BA-4518-8743-8B0EC7885814}" srcOrd="4" destOrd="0" presId="urn:microsoft.com/office/officeart/2005/8/layout/cycle4"/>
    <dgm:cxn modelId="{A4E6BA71-CFAA-40CB-A34B-D8AE86CCC9CD}" type="presParOf" srcId="{88518838-0E55-463A-B903-F7F1E074970E}" destId="{636FEAB6-411C-4F01-A49E-02B6DB0F50DD}" srcOrd="1" destOrd="0" presId="urn:microsoft.com/office/officeart/2005/8/layout/cycle4"/>
    <dgm:cxn modelId="{ACD56D30-4B12-4FF0-BD20-868EDC3C3EF7}" type="presParOf" srcId="{636FEAB6-411C-4F01-A49E-02B6DB0F50DD}" destId="{5EA6362D-EBFD-40F2-8795-EDC99EAA56D3}" srcOrd="0" destOrd="0" presId="urn:microsoft.com/office/officeart/2005/8/layout/cycle4"/>
    <dgm:cxn modelId="{1CFC24DB-4B2F-462B-9B5F-465C0FB85A2D}" type="presParOf" srcId="{636FEAB6-411C-4F01-A49E-02B6DB0F50DD}" destId="{A15678EF-1D9A-4163-8870-BBAD1C84E70C}" srcOrd="1" destOrd="0" presId="urn:microsoft.com/office/officeart/2005/8/layout/cycle4"/>
    <dgm:cxn modelId="{474C9EB2-83D6-4562-90F4-40ED86BC4314}" type="presParOf" srcId="{636FEAB6-411C-4F01-A49E-02B6DB0F50DD}" destId="{8A3760D4-309D-439F-9288-07D4AA1BFE91}" srcOrd="2" destOrd="0" presId="urn:microsoft.com/office/officeart/2005/8/layout/cycle4"/>
    <dgm:cxn modelId="{C0239C4A-A711-4C28-B34B-4036051FD72F}" type="presParOf" srcId="{636FEAB6-411C-4F01-A49E-02B6DB0F50DD}" destId="{3C34F3B9-F24F-4BE7-8B95-BC412D10F3EE}" srcOrd="3" destOrd="0" presId="urn:microsoft.com/office/officeart/2005/8/layout/cycle4"/>
    <dgm:cxn modelId="{EE71B09D-B6EE-43F8-B088-F8A0F0B6C079}" type="presParOf" srcId="{636FEAB6-411C-4F01-A49E-02B6DB0F50DD}" destId="{527AC370-1500-4B87-AD83-30503293045A}" srcOrd="4" destOrd="0" presId="urn:microsoft.com/office/officeart/2005/8/layout/cycle4"/>
    <dgm:cxn modelId="{44AB60C5-519A-4C95-8967-D362EDC8562A}" type="presParOf" srcId="{88518838-0E55-463A-B903-F7F1E074970E}" destId="{85938E44-3642-4F88-8DAE-F002B729AAAC}" srcOrd="2" destOrd="0" presId="urn:microsoft.com/office/officeart/2005/8/layout/cycle4"/>
    <dgm:cxn modelId="{9F9DC337-3B60-4E44-AD8F-02057755C0F9}" type="presParOf" srcId="{88518838-0E55-463A-B903-F7F1E074970E}" destId="{9E2E037E-201E-4D91-9F31-0A3765B3073F}"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43644DC-9711-46C8-9B58-94CE60319A76}"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ca-ES"/>
        </a:p>
      </dgm:t>
    </dgm:pt>
    <dgm:pt modelId="{504092A1-2A70-4E80-92C3-5096BB1A109C}">
      <dgm:prSet phldrT="[Text]"/>
      <dgm:spPr/>
      <dgm:t>
        <a:bodyPr/>
        <a:lstStyle/>
        <a:p>
          <a:r>
            <a:rPr lang="en-US" noProof="0" dirty="0">
              <a:latin typeface="Century Gothic" panose="020B0502020202020204" pitchFamily="34" charset="0"/>
            </a:rPr>
            <a:t>Failure in measuring performance</a:t>
          </a:r>
        </a:p>
      </dgm:t>
    </dgm:pt>
    <dgm:pt modelId="{D4A8995B-468C-4FEE-9B45-32919CE20B09}" type="parTrans" cxnId="{C716D249-7E24-4251-89BE-4F23C47CEAC0}">
      <dgm:prSet/>
      <dgm:spPr/>
      <dgm:t>
        <a:bodyPr/>
        <a:lstStyle/>
        <a:p>
          <a:endParaRPr lang="ca-ES"/>
        </a:p>
      </dgm:t>
    </dgm:pt>
    <dgm:pt modelId="{818B4F25-EEDD-4266-86D9-BE3D2030B42D}" type="sibTrans" cxnId="{C716D249-7E24-4251-89BE-4F23C47CEAC0}">
      <dgm:prSet/>
      <dgm:spPr/>
      <dgm:t>
        <a:bodyPr/>
        <a:lstStyle/>
        <a:p>
          <a:endParaRPr lang="ca-ES"/>
        </a:p>
      </dgm:t>
    </dgm:pt>
    <dgm:pt modelId="{F513308B-28E2-49D4-ACC1-FE6AB8D938A7}">
      <dgm:prSet phldrT="[Text]"/>
      <dgm:spPr/>
      <dgm:t>
        <a:bodyPr/>
        <a:lstStyle/>
        <a:p>
          <a:r>
            <a:rPr lang="en-US" noProof="0" dirty="0">
              <a:latin typeface="Century Gothic" panose="020B0502020202020204" pitchFamily="34" charset="0"/>
            </a:rPr>
            <a:t>Failure to monitor implementation</a:t>
          </a:r>
        </a:p>
      </dgm:t>
    </dgm:pt>
    <dgm:pt modelId="{2EA4D2DA-3450-4F89-BDF6-8AF3696FABDF}" type="parTrans" cxnId="{D8737389-A28A-4C80-9C6B-05378E6076E3}">
      <dgm:prSet/>
      <dgm:spPr/>
      <dgm:t>
        <a:bodyPr/>
        <a:lstStyle/>
        <a:p>
          <a:endParaRPr lang="ca-ES"/>
        </a:p>
      </dgm:t>
    </dgm:pt>
    <dgm:pt modelId="{424D6382-2ADF-49E1-9492-79F00A144415}" type="sibTrans" cxnId="{D8737389-A28A-4C80-9C6B-05378E6076E3}">
      <dgm:prSet/>
      <dgm:spPr/>
      <dgm:t>
        <a:bodyPr/>
        <a:lstStyle/>
        <a:p>
          <a:endParaRPr lang="ca-ES"/>
        </a:p>
      </dgm:t>
    </dgm:pt>
    <dgm:pt modelId="{AD3C06E7-2E30-4691-8BC9-72675BD603BD}">
      <dgm:prSet phldrT="[Text]"/>
      <dgm:spPr/>
      <dgm:t>
        <a:bodyPr/>
        <a:lstStyle/>
        <a:p>
          <a:r>
            <a:rPr lang="en-US" noProof="0" dirty="0">
              <a:latin typeface="Century Gothic" panose="020B0502020202020204" pitchFamily="34" charset="0"/>
            </a:rPr>
            <a:t>Delays in procurement</a:t>
          </a:r>
        </a:p>
      </dgm:t>
    </dgm:pt>
    <dgm:pt modelId="{B07E4C56-E8CE-487D-873F-15E9A40CDBD8}" type="parTrans" cxnId="{8683195B-7491-4C2D-A6F4-ACCD8065D9CB}">
      <dgm:prSet/>
      <dgm:spPr/>
      <dgm:t>
        <a:bodyPr/>
        <a:lstStyle/>
        <a:p>
          <a:endParaRPr lang="ca-ES"/>
        </a:p>
      </dgm:t>
    </dgm:pt>
    <dgm:pt modelId="{F7E50E8D-CBFC-4659-A0D5-D60DD717A0BA}" type="sibTrans" cxnId="{8683195B-7491-4C2D-A6F4-ACCD8065D9CB}">
      <dgm:prSet/>
      <dgm:spPr/>
      <dgm:t>
        <a:bodyPr/>
        <a:lstStyle/>
        <a:p>
          <a:endParaRPr lang="ca-ES"/>
        </a:p>
      </dgm:t>
    </dgm:pt>
    <dgm:pt modelId="{67B98A94-F311-49CB-A097-9164210202C7}">
      <dgm:prSet phldrT="[Text]"/>
      <dgm:spPr/>
      <dgm:t>
        <a:bodyPr/>
        <a:lstStyle/>
        <a:p>
          <a:r>
            <a:rPr lang="en-US" noProof="0" dirty="0">
              <a:latin typeface="Century Gothic" panose="020B0502020202020204" pitchFamily="34" charset="0"/>
            </a:rPr>
            <a:t>Loss or misappropriation of funds</a:t>
          </a:r>
        </a:p>
      </dgm:t>
    </dgm:pt>
    <dgm:pt modelId="{C2D13B0A-F8FD-4F83-9EF8-F0F8F710DD2C}" type="parTrans" cxnId="{58B81D76-661C-4BD5-8B93-756CC7791706}">
      <dgm:prSet/>
      <dgm:spPr/>
      <dgm:t>
        <a:bodyPr/>
        <a:lstStyle/>
        <a:p>
          <a:endParaRPr lang="ca-ES"/>
        </a:p>
      </dgm:t>
    </dgm:pt>
    <dgm:pt modelId="{84191C7E-7C61-4D9E-91F0-A0B146894A57}" type="sibTrans" cxnId="{58B81D76-661C-4BD5-8B93-756CC7791706}">
      <dgm:prSet/>
      <dgm:spPr/>
      <dgm:t>
        <a:bodyPr/>
        <a:lstStyle/>
        <a:p>
          <a:endParaRPr lang="ca-ES"/>
        </a:p>
      </dgm:t>
    </dgm:pt>
    <dgm:pt modelId="{865AD46B-336D-4E78-8EA7-1163EA520AD5}">
      <dgm:prSet phldrT="[Text]"/>
      <dgm:spPr/>
      <dgm:t>
        <a:bodyPr/>
        <a:lstStyle/>
        <a:p>
          <a:r>
            <a:rPr lang="en-US" noProof="0" dirty="0">
              <a:latin typeface="Century Gothic" panose="020B0502020202020204" pitchFamily="34" charset="0"/>
            </a:rPr>
            <a:t>Difficulties in delivery of outputs</a:t>
          </a:r>
        </a:p>
      </dgm:t>
    </dgm:pt>
    <dgm:pt modelId="{8C36AA36-7BC4-43EE-8DAB-7F885D4C3194}" type="parTrans" cxnId="{FB623C63-4715-404D-82E8-233FCB8668D6}">
      <dgm:prSet/>
      <dgm:spPr/>
      <dgm:t>
        <a:bodyPr/>
        <a:lstStyle/>
        <a:p>
          <a:endParaRPr lang="ca-ES"/>
        </a:p>
      </dgm:t>
    </dgm:pt>
    <dgm:pt modelId="{1ECCBBBF-652A-476C-B3E9-6A39E1DB5F5C}" type="sibTrans" cxnId="{FB623C63-4715-404D-82E8-233FCB8668D6}">
      <dgm:prSet/>
      <dgm:spPr/>
      <dgm:t>
        <a:bodyPr/>
        <a:lstStyle/>
        <a:p>
          <a:endParaRPr lang="ca-ES"/>
        </a:p>
      </dgm:t>
    </dgm:pt>
    <dgm:pt modelId="{6859C5A2-55A1-4033-933D-01E70FE79AFE}">
      <dgm:prSet/>
      <dgm:spPr/>
      <dgm:t>
        <a:bodyPr/>
        <a:lstStyle/>
        <a:p>
          <a:r>
            <a:rPr lang="en-US" noProof="0" dirty="0">
              <a:latin typeface="Century Gothic" panose="020B0502020202020204" pitchFamily="34" charset="0"/>
            </a:rPr>
            <a:t>Inadequate skills of the project team</a:t>
          </a:r>
        </a:p>
      </dgm:t>
    </dgm:pt>
    <dgm:pt modelId="{75003410-F427-4F38-8A4C-AE6A4B771C5D}" type="parTrans" cxnId="{8E566B3B-1AD7-451E-821F-74527119459D}">
      <dgm:prSet/>
      <dgm:spPr/>
      <dgm:t>
        <a:bodyPr/>
        <a:lstStyle/>
        <a:p>
          <a:endParaRPr lang="ca-ES"/>
        </a:p>
      </dgm:t>
    </dgm:pt>
    <dgm:pt modelId="{19C117DC-BC44-4D43-A672-8610BEA9FBC8}" type="sibTrans" cxnId="{8E566B3B-1AD7-451E-821F-74527119459D}">
      <dgm:prSet/>
      <dgm:spPr/>
      <dgm:t>
        <a:bodyPr/>
        <a:lstStyle/>
        <a:p>
          <a:endParaRPr lang="ca-ES"/>
        </a:p>
      </dgm:t>
    </dgm:pt>
    <dgm:pt modelId="{9CDC03D9-EB43-4356-8C36-4477361FC6FE}">
      <dgm:prSet/>
      <dgm:spPr/>
      <dgm:t>
        <a:bodyPr/>
        <a:lstStyle/>
        <a:p>
          <a:r>
            <a:rPr lang="en-US" noProof="0" dirty="0">
              <a:latin typeface="Century Gothic" panose="020B0502020202020204" pitchFamily="34" charset="0"/>
            </a:rPr>
            <a:t>Failure to engage stakeholders</a:t>
          </a:r>
        </a:p>
      </dgm:t>
    </dgm:pt>
    <dgm:pt modelId="{6398E9AB-E9CD-4D22-B5A7-68D91E87AC4A}" type="parTrans" cxnId="{22FF10B7-A6CD-42CD-9752-BFA829C33017}">
      <dgm:prSet/>
      <dgm:spPr/>
      <dgm:t>
        <a:bodyPr/>
        <a:lstStyle/>
        <a:p>
          <a:endParaRPr lang="ca-ES"/>
        </a:p>
      </dgm:t>
    </dgm:pt>
    <dgm:pt modelId="{148570B5-061B-46F9-B27D-6035B32D0265}" type="sibTrans" cxnId="{22FF10B7-A6CD-42CD-9752-BFA829C33017}">
      <dgm:prSet/>
      <dgm:spPr/>
      <dgm:t>
        <a:bodyPr/>
        <a:lstStyle/>
        <a:p>
          <a:endParaRPr lang="ca-ES"/>
        </a:p>
      </dgm:t>
    </dgm:pt>
    <dgm:pt modelId="{95C54926-D188-4A7B-9A5F-4D08B0146395}">
      <dgm:prSet/>
      <dgm:spPr/>
      <dgm:t>
        <a:bodyPr/>
        <a:lstStyle/>
        <a:p>
          <a:r>
            <a:rPr lang="en-US" noProof="0" dirty="0">
              <a:latin typeface="Century Gothic" panose="020B0502020202020204" pitchFamily="34" charset="0"/>
            </a:rPr>
            <a:t>Low-quality reporting</a:t>
          </a:r>
        </a:p>
      </dgm:t>
    </dgm:pt>
    <dgm:pt modelId="{D545B3C3-6037-4076-AA5F-9C82DA989FB5}" type="parTrans" cxnId="{813803B2-5506-42BF-998D-66CABDC9D64C}">
      <dgm:prSet/>
      <dgm:spPr/>
      <dgm:t>
        <a:bodyPr/>
        <a:lstStyle/>
        <a:p>
          <a:endParaRPr lang="ca-ES"/>
        </a:p>
      </dgm:t>
    </dgm:pt>
    <dgm:pt modelId="{0F54E471-B2AA-4850-AF1F-0A87BAF71573}" type="sibTrans" cxnId="{813803B2-5506-42BF-998D-66CABDC9D64C}">
      <dgm:prSet/>
      <dgm:spPr/>
      <dgm:t>
        <a:bodyPr/>
        <a:lstStyle/>
        <a:p>
          <a:endParaRPr lang="ca-ES"/>
        </a:p>
      </dgm:t>
    </dgm:pt>
    <dgm:pt modelId="{AA922734-EF04-4C29-9D76-25EDE023BAC6}">
      <dgm:prSet/>
      <dgm:spPr/>
      <dgm:t>
        <a:bodyPr/>
        <a:lstStyle/>
        <a:p>
          <a:r>
            <a:rPr lang="en-US" noProof="0" dirty="0">
              <a:latin typeface="Century Gothic" panose="020B0502020202020204" pitchFamily="34" charset="0"/>
            </a:rPr>
            <a:t>Delays in receiving EU funds</a:t>
          </a:r>
        </a:p>
      </dgm:t>
    </dgm:pt>
    <dgm:pt modelId="{79A98364-3D33-40DD-AE44-52F583774723}" type="parTrans" cxnId="{E66EBAE9-75D5-4BE6-BD91-AF7664A702AD}">
      <dgm:prSet/>
      <dgm:spPr/>
      <dgm:t>
        <a:bodyPr/>
        <a:lstStyle/>
        <a:p>
          <a:endParaRPr lang="ca-ES"/>
        </a:p>
      </dgm:t>
    </dgm:pt>
    <dgm:pt modelId="{DB6AA620-6A7A-4874-A742-0237712239D2}" type="sibTrans" cxnId="{E66EBAE9-75D5-4BE6-BD91-AF7664A702AD}">
      <dgm:prSet/>
      <dgm:spPr/>
      <dgm:t>
        <a:bodyPr/>
        <a:lstStyle/>
        <a:p>
          <a:endParaRPr lang="ca-ES"/>
        </a:p>
      </dgm:t>
    </dgm:pt>
    <dgm:pt modelId="{290A52E1-A9C7-4265-9254-485777261A11}" type="pres">
      <dgm:prSet presAssocID="{343644DC-9711-46C8-9B58-94CE60319A76}" presName="diagram" presStyleCnt="0">
        <dgm:presLayoutVars>
          <dgm:dir/>
          <dgm:resizeHandles val="exact"/>
        </dgm:presLayoutVars>
      </dgm:prSet>
      <dgm:spPr/>
    </dgm:pt>
    <dgm:pt modelId="{34B31B7D-FD36-4A4D-AFDB-5411A5F14F8B}" type="pres">
      <dgm:prSet presAssocID="{504092A1-2A70-4E80-92C3-5096BB1A109C}" presName="node" presStyleLbl="node1" presStyleIdx="0" presStyleCnt="9">
        <dgm:presLayoutVars>
          <dgm:bulletEnabled val="1"/>
        </dgm:presLayoutVars>
      </dgm:prSet>
      <dgm:spPr/>
    </dgm:pt>
    <dgm:pt modelId="{C2061B6A-F032-44C2-980C-806E20850E3E}" type="pres">
      <dgm:prSet presAssocID="{818B4F25-EEDD-4266-86D9-BE3D2030B42D}" presName="sibTrans" presStyleCnt="0"/>
      <dgm:spPr/>
    </dgm:pt>
    <dgm:pt modelId="{A07073A0-1069-4564-8448-E9FA314B5A80}" type="pres">
      <dgm:prSet presAssocID="{F513308B-28E2-49D4-ACC1-FE6AB8D938A7}" presName="node" presStyleLbl="node1" presStyleIdx="1" presStyleCnt="9">
        <dgm:presLayoutVars>
          <dgm:bulletEnabled val="1"/>
        </dgm:presLayoutVars>
      </dgm:prSet>
      <dgm:spPr/>
    </dgm:pt>
    <dgm:pt modelId="{8634FCC3-FDA5-44C2-8A47-5CC7873B9C7E}" type="pres">
      <dgm:prSet presAssocID="{424D6382-2ADF-49E1-9492-79F00A144415}" presName="sibTrans" presStyleCnt="0"/>
      <dgm:spPr/>
    </dgm:pt>
    <dgm:pt modelId="{6BCFCA6F-D646-4E8C-922D-DA6F4AB0193D}" type="pres">
      <dgm:prSet presAssocID="{AD3C06E7-2E30-4691-8BC9-72675BD603BD}" presName="node" presStyleLbl="node1" presStyleIdx="2" presStyleCnt="9">
        <dgm:presLayoutVars>
          <dgm:bulletEnabled val="1"/>
        </dgm:presLayoutVars>
      </dgm:prSet>
      <dgm:spPr/>
    </dgm:pt>
    <dgm:pt modelId="{B35079C5-9CEF-40F9-98B4-811DF3E60EAF}" type="pres">
      <dgm:prSet presAssocID="{F7E50E8D-CBFC-4659-A0D5-D60DD717A0BA}" presName="sibTrans" presStyleCnt="0"/>
      <dgm:spPr/>
    </dgm:pt>
    <dgm:pt modelId="{EEE47B5A-21C5-4574-B42B-A71EE43C7DDC}" type="pres">
      <dgm:prSet presAssocID="{67B98A94-F311-49CB-A097-9164210202C7}" presName="node" presStyleLbl="node1" presStyleIdx="3" presStyleCnt="9">
        <dgm:presLayoutVars>
          <dgm:bulletEnabled val="1"/>
        </dgm:presLayoutVars>
      </dgm:prSet>
      <dgm:spPr/>
    </dgm:pt>
    <dgm:pt modelId="{A2C18DBB-1551-4153-B836-BDBFC7F438DD}" type="pres">
      <dgm:prSet presAssocID="{84191C7E-7C61-4D9E-91F0-A0B146894A57}" presName="sibTrans" presStyleCnt="0"/>
      <dgm:spPr/>
    </dgm:pt>
    <dgm:pt modelId="{142CDB81-E202-4FE2-A939-730FA7BB3F3E}" type="pres">
      <dgm:prSet presAssocID="{865AD46B-336D-4E78-8EA7-1163EA520AD5}" presName="node" presStyleLbl="node1" presStyleIdx="4" presStyleCnt="9">
        <dgm:presLayoutVars>
          <dgm:bulletEnabled val="1"/>
        </dgm:presLayoutVars>
      </dgm:prSet>
      <dgm:spPr/>
    </dgm:pt>
    <dgm:pt modelId="{E8079DDF-AD6F-44E9-B906-48F5B4A30BB8}" type="pres">
      <dgm:prSet presAssocID="{1ECCBBBF-652A-476C-B3E9-6A39E1DB5F5C}" presName="sibTrans" presStyleCnt="0"/>
      <dgm:spPr/>
    </dgm:pt>
    <dgm:pt modelId="{F8530428-D6B6-42C5-9FEB-5E417478493E}" type="pres">
      <dgm:prSet presAssocID="{6859C5A2-55A1-4033-933D-01E70FE79AFE}" presName="node" presStyleLbl="node1" presStyleIdx="5" presStyleCnt="9">
        <dgm:presLayoutVars>
          <dgm:bulletEnabled val="1"/>
        </dgm:presLayoutVars>
      </dgm:prSet>
      <dgm:spPr/>
    </dgm:pt>
    <dgm:pt modelId="{6ADFBC23-FB06-4E7F-A738-AD91AA618BEB}" type="pres">
      <dgm:prSet presAssocID="{19C117DC-BC44-4D43-A672-8610BEA9FBC8}" presName="sibTrans" presStyleCnt="0"/>
      <dgm:spPr/>
    </dgm:pt>
    <dgm:pt modelId="{C537E1CB-BE5D-4AB4-99CF-A397DF60D733}" type="pres">
      <dgm:prSet presAssocID="{9CDC03D9-EB43-4356-8C36-4477361FC6FE}" presName="node" presStyleLbl="node1" presStyleIdx="6" presStyleCnt="9">
        <dgm:presLayoutVars>
          <dgm:bulletEnabled val="1"/>
        </dgm:presLayoutVars>
      </dgm:prSet>
      <dgm:spPr/>
    </dgm:pt>
    <dgm:pt modelId="{4A518A74-4EDA-4874-9FC2-5DE712288618}" type="pres">
      <dgm:prSet presAssocID="{148570B5-061B-46F9-B27D-6035B32D0265}" presName="sibTrans" presStyleCnt="0"/>
      <dgm:spPr/>
    </dgm:pt>
    <dgm:pt modelId="{1358369F-6122-48A1-AB4E-09F633B5A9BE}" type="pres">
      <dgm:prSet presAssocID="{95C54926-D188-4A7B-9A5F-4D08B0146395}" presName="node" presStyleLbl="node1" presStyleIdx="7" presStyleCnt="9">
        <dgm:presLayoutVars>
          <dgm:bulletEnabled val="1"/>
        </dgm:presLayoutVars>
      </dgm:prSet>
      <dgm:spPr/>
    </dgm:pt>
    <dgm:pt modelId="{9A22C533-1505-4A8C-B8B6-CD166970CA9B}" type="pres">
      <dgm:prSet presAssocID="{0F54E471-B2AA-4850-AF1F-0A87BAF71573}" presName="sibTrans" presStyleCnt="0"/>
      <dgm:spPr/>
    </dgm:pt>
    <dgm:pt modelId="{0AEBC1E4-5580-4B90-AD3B-2C72E4DAEDF2}" type="pres">
      <dgm:prSet presAssocID="{AA922734-EF04-4C29-9D76-25EDE023BAC6}" presName="node" presStyleLbl="node1" presStyleIdx="8" presStyleCnt="9">
        <dgm:presLayoutVars>
          <dgm:bulletEnabled val="1"/>
        </dgm:presLayoutVars>
      </dgm:prSet>
      <dgm:spPr/>
    </dgm:pt>
  </dgm:ptLst>
  <dgm:cxnLst>
    <dgm:cxn modelId="{BB1D7A18-83A0-4ABE-AAFD-56C8CD04D744}" type="presOf" srcId="{504092A1-2A70-4E80-92C3-5096BB1A109C}" destId="{34B31B7D-FD36-4A4D-AFDB-5411A5F14F8B}" srcOrd="0" destOrd="0" presId="urn:microsoft.com/office/officeart/2005/8/layout/default"/>
    <dgm:cxn modelId="{750B2F23-7F09-4801-98C8-71F12A22DFE6}" type="presOf" srcId="{F513308B-28E2-49D4-ACC1-FE6AB8D938A7}" destId="{A07073A0-1069-4564-8448-E9FA314B5A80}" srcOrd="0" destOrd="0" presId="urn:microsoft.com/office/officeart/2005/8/layout/default"/>
    <dgm:cxn modelId="{8E566B3B-1AD7-451E-821F-74527119459D}" srcId="{343644DC-9711-46C8-9B58-94CE60319A76}" destId="{6859C5A2-55A1-4033-933D-01E70FE79AFE}" srcOrd="5" destOrd="0" parTransId="{75003410-F427-4F38-8A4C-AE6A4B771C5D}" sibTransId="{19C117DC-BC44-4D43-A672-8610BEA9FBC8}"/>
    <dgm:cxn modelId="{08935140-B9D5-47AA-9F1C-A72F12DA6596}" type="presOf" srcId="{67B98A94-F311-49CB-A097-9164210202C7}" destId="{EEE47B5A-21C5-4574-B42B-A71EE43C7DDC}" srcOrd="0" destOrd="0" presId="urn:microsoft.com/office/officeart/2005/8/layout/default"/>
    <dgm:cxn modelId="{8683195B-7491-4C2D-A6F4-ACCD8065D9CB}" srcId="{343644DC-9711-46C8-9B58-94CE60319A76}" destId="{AD3C06E7-2E30-4691-8BC9-72675BD603BD}" srcOrd="2" destOrd="0" parTransId="{B07E4C56-E8CE-487D-873F-15E9A40CDBD8}" sibTransId="{F7E50E8D-CBFC-4659-A0D5-D60DD717A0BA}"/>
    <dgm:cxn modelId="{FB623C63-4715-404D-82E8-233FCB8668D6}" srcId="{343644DC-9711-46C8-9B58-94CE60319A76}" destId="{865AD46B-336D-4E78-8EA7-1163EA520AD5}" srcOrd="4" destOrd="0" parTransId="{8C36AA36-7BC4-43EE-8DAB-7F885D4C3194}" sibTransId="{1ECCBBBF-652A-476C-B3E9-6A39E1DB5F5C}"/>
    <dgm:cxn modelId="{92200D44-6570-44F8-A098-8D4D479C4C9A}" type="presOf" srcId="{343644DC-9711-46C8-9B58-94CE60319A76}" destId="{290A52E1-A9C7-4265-9254-485777261A11}" srcOrd="0" destOrd="0" presId="urn:microsoft.com/office/officeart/2005/8/layout/default"/>
    <dgm:cxn modelId="{C716D249-7E24-4251-89BE-4F23C47CEAC0}" srcId="{343644DC-9711-46C8-9B58-94CE60319A76}" destId="{504092A1-2A70-4E80-92C3-5096BB1A109C}" srcOrd="0" destOrd="0" parTransId="{D4A8995B-468C-4FEE-9B45-32919CE20B09}" sibTransId="{818B4F25-EEDD-4266-86D9-BE3D2030B42D}"/>
    <dgm:cxn modelId="{A30E7751-B9E5-4C63-B876-3058B02B0603}" type="presOf" srcId="{AA922734-EF04-4C29-9D76-25EDE023BAC6}" destId="{0AEBC1E4-5580-4B90-AD3B-2C72E4DAEDF2}" srcOrd="0" destOrd="0" presId="urn:microsoft.com/office/officeart/2005/8/layout/default"/>
    <dgm:cxn modelId="{3BC3A372-BA4C-4F23-8070-8BA4DF367A4A}" type="presOf" srcId="{865AD46B-336D-4E78-8EA7-1163EA520AD5}" destId="{142CDB81-E202-4FE2-A939-730FA7BB3F3E}" srcOrd="0" destOrd="0" presId="urn:microsoft.com/office/officeart/2005/8/layout/default"/>
    <dgm:cxn modelId="{58B81D76-661C-4BD5-8B93-756CC7791706}" srcId="{343644DC-9711-46C8-9B58-94CE60319A76}" destId="{67B98A94-F311-49CB-A097-9164210202C7}" srcOrd="3" destOrd="0" parTransId="{C2D13B0A-F8FD-4F83-9EF8-F0F8F710DD2C}" sibTransId="{84191C7E-7C61-4D9E-91F0-A0B146894A57}"/>
    <dgm:cxn modelId="{D8737389-A28A-4C80-9C6B-05378E6076E3}" srcId="{343644DC-9711-46C8-9B58-94CE60319A76}" destId="{F513308B-28E2-49D4-ACC1-FE6AB8D938A7}" srcOrd="1" destOrd="0" parTransId="{2EA4D2DA-3450-4F89-BDF6-8AF3696FABDF}" sibTransId="{424D6382-2ADF-49E1-9492-79F00A144415}"/>
    <dgm:cxn modelId="{EC5D848D-652C-4B20-8739-28FE2ECC1567}" type="presOf" srcId="{6859C5A2-55A1-4033-933D-01E70FE79AFE}" destId="{F8530428-D6B6-42C5-9FEB-5E417478493E}" srcOrd="0" destOrd="0" presId="urn:microsoft.com/office/officeart/2005/8/layout/default"/>
    <dgm:cxn modelId="{813803B2-5506-42BF-998D-66CABDC9D64C}" srcId="{343644DC-9711-46C8-9B58-94CE60319A76}" destId="{95C54926-D188-4A7B-9A5F-4D08B0146395}" srcOrd="7" destOrd="0" parTransId="{D545B3C3-6037-4076-AA5F-9C82DA989FB5}" sibTransId="{0F54E471-B2AA-4850-AF1F-0A87BAF71573}"/>
    <dgm:cxn modelId="{22FF10B7-A6CD-42CD-9752-BFA829C33017}" srcId="{343644DC-9711-46C8-9B58-94CE60319A76}" destId="{9CDC03D9-EB43-4356-8C36-4477361FC6FE}" srcOrd="6" destOrd="0" parTransId="{6398E9AB-E9CD-4D22-B5A7-68D91E87AC4A}" sibTransId="{148570B5-061B-46F9-B27D-6035B32D0265}"/>
    <dgm:cxn modelId="{33F7E1CD-48E1-4CD0-A082-FB56CA31FC88}" type="presOf" srcId="{95C54926-D188-4A7B-9A5F-4D08B0146395}" destId="{1358369F-6122-48A1-AB4E-09F633B5A9BE}" srcOrd="0" destOrd="0" presId="urn:microsoft.com/office/officeart/2005/8/layout/default"/>
    <dgm:cxn modelId="{E66EBAE9-75D5-4BE6-BD91-AF7664A702AD}" srcId="{343644DC-9711-46C8-9B58-94CE60319A76}" destId="{AA922734-EF04-4C29-9D76-25EDE023BAC6}" srcOrd="8" destOrd="0" parTransId="{79A98364-3D33-40DD-AE44-52F583774723}" sibTransId="{DB6AA620-6A7A-4874-A742-0237712239D2}"/>
    <dgm:cxn modelId="{6C92F4EC-FB48-4AE7-8CB2-4C1B42450FC5}" type="presOf" srcId="{AD3C06E7-2E30-4691-8BC9-72675BD603BD}" destId="{6BCFCA6F-D646-4E8C-922D-DA6F4AB0193D}" srcOrd="0" destOrd="0" presId="urn:microsoft.com/office/officeart/2005/8/layout/default"/>
    <dgm:cxn modelId="{3382ABF1-E622-4264-AA4F-0B92A87D28E5}" type="presOf" srcId="{9CDC03D9-EB43-4356-8C36-4477361FC6FE}" destId="{C537E1CB-BE5D-4AB4-99CF-A397DF60D733}" srcOrd="0" destOrd="0" presId="urn:microsoft.com/office/officeart/2005/8/layout/default"/>
    <dgm:cxn modelId="{0F57E89F-2AB6-4549-96B5-233BC7E3A25B}" type="presParOf" srcId="{290A52E1-A9C7-4265-9254-485777261A11}" destId="{34B31B7D-FD36-4A4D-AFDB-5411A5F14F8B}" srcOrd="0" destOrd="0" presId="urn:microsoft.com/office/officeart/2005/8/layout/default"/>
    <dgm:cxn modelId="{E42C04A0-136A-4F9E-BF2A-8E34BF09C968}" type="presParOf" srcId="{290A52E1-A9C7-4265-9254-485777261A11}" destId="{C2061B6A-F032-44C2-980C-806E20850E3E}" srcOrd="1" destOrd="0" presId="urn:microsoft.com/office/officeart/2005/8/layout/default"/>
    <dgm:cxn modelId="{3AECC1F2-0BC7-4B2A-B50A-0D38DF2A6B55}" type="presParOf" srcId="{290A52E1-A9C7-4265-9254-485777261A11}" destId="{A07073A0-1069-4564-8448-E9FA314B5A80}" srcOrd="2" destOrd="0" presId="urn:microsoft.com/office/officeart/2005/8/layout/default"/>
    <dgm:cxn modelId="{FED01160-6273-44FB-AE86-7888A6C73E71}" type="presParOf" srcId="{290A52E1-A9C7-4265-9254-485777261A11}" destId="{8634FCC3-FDA5-44C2-8A47-5CC7873B9C7E}" srcOrd="3" destOrd="0" presId="urn:microsoft.com/office/officeart/2005/8/layout/default"/>
    <dgm:cxn modelId="{2863A50C-AA28-4EBD-AE28-A437F7132397}" type="presParOf" srcId="{290A52E1-A9C7-4265-9254-485777261A11}" destId="{6BCFCA6F-D646-4E8C-922D-DA6F4AB0193D}" srcOrd="4" destOrd="0" presId="urn:microsoft.com/office/officeart/2005/8/layout/default"/>
    <dgm:cxn modelId="{DC7C36DA-24A7-4D0F-9F1B-B4222669DD6C}" type="presParOf" srcId="{290A52E1-A9C7-4265-9254-485777261A11}" destId="{B35079C5-9CEF-40F9-98B4-811DF3E60EAF}" srcOrd="5" destOrd="0" presId="urn:microsoft.com/office/officeart/2005/8/layout/default"/>
    <dgm:cxn modelId="{D9CFA2C2-65FA-418E-BBA3-035E26CEDC5A}" type="presParOf" srcId="{290A52E1-A9C7-4265-9254-485777261A11}" destId="{EEE47B5A-21C5-4574-B42B-A71EE43C7DDC}" srcOrd="6" destOrd="0" presId="urn:microsoft.com/office/officeart/2005/8/layout/default"/>
    <dgm:cxn modelId="{02DCC278-0616-45A1-9F80-FEB3B91163B9}" type="presParOf" srcId="{290A52E1-A9C7-4265-9254-485777261A11}" destId="{A2C18DBB-1551-4153-B836-BDBFC7F438DD}" srcOrd="7" destOrd="0" presId="urn:microsoft.com/office/officeart/2005/8/layout/default"/>
    <dgm:cxn modelId="{3D2EF31D-76C6-47F8-91E2-5000E2CA5C67}" type="presParOf" srcId="{290A52E1-A9C7-4265-9254-485777261A11}" destId="{142CDB81-E202-4FE2-A939-730FA7BB3F3E}" srcOrd="8" destOrd="0" presId="urn:microsoft.com/office/officeart/2005/8/layout/default"/>
    <dgm:cxn modelId="{F24A0CD3-54C8-4AEC-945A-67623638BB82}" type="presParOf" srcId="{290A52E1-A9C7-4265-9254-485777261A11}" destId="{E8079DDF-AD6F-44E9-B906-48F5B4A30BB8}" srcOrd="9" destOrd="0" presId="urn:microsoft.com/office/officeart/2005/8/layout/default"/>
    <dgm:cxn modelId="{9E5E4BB0-6FBB-40A4-ADDF-F1357EBF05A5}" type="presParOf" srcId="{290A52E1-A9C7-4265-9254-485777261A11}" destId="{F8530428-D6B6-42C5-9FEB-5E417478493E}" srcOrd="10" destOrd="0" presId="urn:microsoft.com/office/officeart/2005/8/layout/default"/>
    <dgm:cxn modelId="{9CFB9EE2-F2E0-4AD5-AE0C-EC2CE19E840C}" type="presParOf" srcId="{290A52E1-A9C7-4265-9254-485777261A11}" destId="{6ADFBC23-FB06-4E7F-A738-AD91AA618BEB}" srcOrd="11" destOrd="0" presId="urn:microsoft.com/office/officeart/2005/8/layout/default"/>
    <dgm:cxn modelId="{004A204C-EC34-48E9-8914-29E7324C63E3}" type="presParOf" srcId="{290A52E1-A9C7-4265-9254-485777261A11}" destId="{C537E1CB-BE5D-4AB4-99CF-A397DF60D733}" srcOrd="12" destOrd="0" presId="urn:microsoft.com/office/officeart/2005/8/layout/default"/>
    <dgm:cxn modelId="{AA69E694-A982-4B71-BFC3-70AB6001931E}" type="presParOf" srcId="{290A52E1-A9C7-4265-9254-485777261A11}" destId="{4A518A74-4EDA-4874-9FC2-5DE712288618}" srcOrd="13" destOrd="0" presId="urn:microsoft.com/office/officeart/2005/8/layout/default"/>
    <dgm:cxn modelId="{422E42C2-9261-4C10-94F4-24C01713CDD8}" type="presParOf" srcId="{290A52E1-A9C7-4265-9254-485777261A11}" destId="{1358369F-6122-48A1-AB4E-09F633B5A9BE}" srcOrd="14" destOrd="0" presId="urn:microsoft.com/office/officeart/2005/8/layout/default"/>
    <dgm:cxn modelId="{473503F5-209B-488A-B54D-AEC25ACD843B}" type="presParOf" srcId="{290A52E1-A9C7-4265-9254-485777261A11}" destId="{9A22C533-1505-4A8C-B8B6-CD166970CA9B}" srcOrd="15" destOrd="0" presId="urn:microsoft.com/office/officeart/2005/8/layout/default"/>
    <dgm:cxn modelId="{A0A78727-5D2E-4FA4-83BB-CDC5E1F32AFD}" type="presParOf" srcId="{290A52E1-A9C7-4265-9254-485777261A11}" destId="{0AEBC1E4-5580-4B90-AD3B-2C72E4DAEDF2}" srcOrd="1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69FF5A-A2C4-4FCF-A60D-CC7B154C0A91}">
      <dsp:nvSpPr>
        <dsp:cNvPr id="0" name=""/>
        <dsp:cNvSpPr/>
      </dsp:nvSpPr>
      <dsp:spPr>
        <a:xfrm>
          <a:off x="1815893" y="642032"/>
          <a:ext cx="4286116" cy="4286116"/>
        </a:xfrm>
        <a:prstGeom prst="blockArc">
          <a:avLst>
            <a:gd name="adj1" fmla="val 11880000"/>
            <a:gd name="adj2" fmla="val 16200000"/>
            <a:gd name="adj3" fmla="val 4637"/>
          </a:avLst>
        </a:prstGeom>
        <a:solidFill>
          <a:schemeClr val="accent3">
            <a:hueOff val="15963944"/>
            <a:satOff val="66304"/>
            <a:lumOff val="-78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04A0D4-EC94-42D7-B759-FD74F00200F7}">
      <dsp:nvSpPr>
        <dsp:cNvPr id="0" name=""/>
        <dsp:cNvSpPr/>
      </dsp:nvSpPr>
      <dsp:spPr>
        <a:xfrm>
          <a:off x="1815893" y="642032"/>
          <a:ext cx="4286116" cy="4286116"/>
        </a:xfrm>
        <a:prstGeom prst="blockArc">
          <a:avLst>
            <a:gd name="adj1" fmla="val 7560000"/>
            <a:gd name="adj2" fmla="val 11880000"/>
            <a:gd name="adj3" fmla="val 4637"/>
          </a:avLst>
        </a:prstGeom>
        <a:solidFill>
          <a:schemeClr val="accent3">
            <a:hueOff val="11972958"/>
            <a:satOff val="49728"/>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921ADE2-5AE8-4743-BB55-89491BDC240E}">
      <dsp:nvSpPr>
        <dsp:cNvPr id="0" name=""/>
        <dsp:cNvSpPr/>
      </dsp:nvSpPr>
      <dsp:spPr>
        <a:xfrm>
          <a:off x="1815893" y="642032"/>
          <a:ext cx="4286116" cy="4286116"/>
        </a:xfrm>
        <a:prstGeom prst="blockArc">
          <a:avLst>
            <a:gd name="adj1" fmla="val 3240000"/>
            <a:gd name="adj2" fmla="val 7560000"/>
            <a:gd name="adj3" fmla="val 4637"/>
          </a:avLst>
        </a:prstGeom>
        <a:solidFill>
          <a:schemeClr val="accent3">
            <a:hueOff val="7981972"/>
            <a:satOff val="33152"/>
            <a:lumOff val="-39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846A429-94C4-491E-9712-10BEB094CA27}">
      <dsp:nvSpPr>
        <dsp:cNvPr id="0" name=""/>
        <dsp:cNvSpPr/>
      </dsp:nvSpPr>
      <dsp:spPr>
        <a:xfrm>
          <a:off x="1815893" y="642032"/>
          <a:ext cx="4286116" cy="4286116"/>
        </a:xfrm>
        <a:prstGeom prst="blockArc">
          <a:avLst>
            <a:gd name="adj1" fmla="val 20520000"/>
            <a:gd name="adj2" fmla="val 3240000"/>
            <a:gd name="adj3" fmla="val 4637"/>
          </a:avLst>
        </a:prstGeom>
        <a:solidFill>
          <a:schemeClr val="accent3">
            <a:hueOff val="3990986"/>
            <a:satOff val="16576"/>
            <a:lumOff val="-19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9610C9-ABEF-4EE5-92FF-61AEBCE8053A}">
      <dsp:nvSpPr>
        <dsp:cNvPr id="0" name=""/>
        <dsp:cNvSpPr/>
      </dsp:nvSpPr>
      <dsp:spPr>
        <a:xfrm>
          <a:off x="1815893" y="642032"/>
          <a:ext cx="4286116" cy="4286116"/>
        </a:xfrm>
        <a:prstGeom prst="blockArc">
          <a:avLst>
            <a:gd name="adj1" fmla="val 16200000"/>
            <a:gd name="adj2" fmla="val 20520000"/>
            <a:gd name="adj3" fmla="val 463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FE2691C-FD5A-4F8E-B968-1F00ACD268B9}">
      <dsp:nvSpPr>
        <dsp:cNvPr id="0" name=""/>
        <dsp:cNvSpPr/>
      </dsp:nvSpPr>
      <dsp:spPr>
        <a:xfrm>
          <a:off x="2973136" y="1799275"/>
          <a:ext cx="1971630" cy="1971630"/>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noProof="0" dirty="0">
              <a:latin typeface="Century Gothic" panose="020B0502020202020204" pitchFamily="34" charset="0"/>
            </a:rPr>
            <a:t>5 keys to financial management</a:t>
          </a:r>
        </a:p>
      </dsp:txBody>
      <dsp:txXfrm>
        <a:off x="3261875" y="2088014"/>
        <a:ext cx="1394152" cy="1394152"/>
      </dsp:txXfrm>
    </dsp:sp>
    <dsp:sp modelId="{5C7B4A1C-3BF3-43EE-8D01-7E08DDDA6EB3}">
      <dsp:nvSpPr>
        <dsp:cNvPr id="0" name=""/>
        <dsp:cNvSpPr/>
      </dsp:nvSpPr>
      <dsp:spPr>
        <a:xfrm>
          <a:off x="3268880" y="1647"/>
          <a:ext cx="1380141" cy="1380141"/>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noProof="0" dirty="0">
              <a:latin typeface="Century Gothic" panose="020B0502020202020204" pitchFamily="34" charset="0"/>
            </a:rPr>
            <a:t>1. Careful budgeting</a:t>
          </a:r>
          <a:endParaRPr lang="en-US" sz="1200" kern="1200" noProof="0" dirty="0">
            <a:latin typeface="Century Gothic" panose="020B0502020202020204" pitchFamily="34" charset="0"/>
          </a:endParaRPr>
        </a:p>
      </dsp:txBody>
      <dsp:txXfrm>
        <a:off x="3470997" y="203764"/>
        <a:ext cx="975907" cy="975907"/>
      </dsp:txXfrm>
    </dsp:sp>
    <dsp:sp modelId="{1E347FB2-C53B-4D3F-97C5-9DB48C15A9F5}">
      <dsp:nvSpPr>
        <dsp:cNvPr id="0" name=""/>
        <dsp:cNvSpPr/>
      </dsp:nvSpPr>
      <dsp:spPr>
        <a:xfrm>
          <a:off x="5259797" y="1448132"/>
          <a:ext cx="1380141" cy="1380141"/>
        </a:xfrm>
        <a:prstGeom prst="ellipse">
          <a:avLst/>
        </a:prstGeom>
        <a:solidFill>
          <a:schemeClr val="accent3">
            <a:hueOff val="3990986"/>
            <a:satOff val="16576"/>
            <a:lumOff val="-1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noProof="0" dirty="0">
              <a:latin typeface="Century Gothic" panose="020B0502020202020204" pitchFamily="34" charset="0"/>
            </a:rPr>
            <a:t>2. Rigorous external checks</a:t>
          </a:r>
        </a:p>
      </dsp:txBody>
      <dsp:txXfrm>
        <a:off x="5461914" y="1650249"/>
        <a:ext cx="975907" cy="975907"/>
      </dsp:txXfrm>
    </dsp:sp>
    <dsp:sp modelId="{AFFB0A6B-8F2A-4807-AAC9-B606B86FAE16}">
      <dsp:nvSpPr>
        <dsp:cNvPr id="0" name=""/>
        <dsp:cNvSpPr/>
      </dsp:nvSpPr>
      <dsp:spPr>
        <a:xfrm>
          <a:off x="4499334" y="3788594"/>
          <a:ext cx="1380141" cy="1380141"/>
        </a:xfrm>
        <a:prstGeom prst="ellipse">
          <a:avLst/>
        </a:prstGeom>
        <a:solidFill>
          <a:schemeClr val="accent3">
            <a:hueOff val="7981972"/>
            <a:satOff val="33152"/>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noProof="0" dirty="0">
              <a:latin typeface="Century Gothic" panose="020B0502020202020204" pitchFamily="34" charset="0"/>
            </a:rPr>
            <a:t>3. Regular reporting</a:t>
          </a:r>
          <a:endParaRPr lang="en-US" sz="1200" kern="1200" noProof="0" dirty="0">
            <a:latin typeface="Century Gothic" panose="020B0502020202020204" pitchFamily="34" charset="0"/>
          </a:endParaRPr>
        </a:p>
      </dsp:txBody>
      <dsp:txXfrm>
        <a:off x="4701451" y="3990711"/>
        <a:ext cx="975907" cy="975907"/>
      </dsp:txXfrm>
    </dsp:sp>
    <dsp:sp modelId="{3D7EAA4E-EF47-426B-BA91-CD81E1FFBE49}">
      <dsp:nvSpPr>
        <dsp:cNvPr id="0" name=""/>
        <dsp:cNvSpPr/>
      </dsp:nvSpPr>
      <dsp:spPr>
        <a:xfrm>
          <a:off x="2038426" y="3788594"/>
          <a:ext cx="1380141" cy="1380141"/>
        </a:xfrm>
        <a:prstGeom prst="ellipse">
          <a:avLst/>
        </a:prstGeom>
        <a:solidFill>
          <a:schemeClr val="accent3">
            <a:hueOff val="11972958"/>
            <a:satOff val="49728"/>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ca-ES" sz="1400" kern="1200" dirty="0">
              <a:latin typeface="+mj-lt"/>
            </a:rPr>
            <a:t>4. </a:t>
          </a:r>
          <a:r>
            <a:rPr lang="en-US" sz="1400" kern="1200" noProof="0" dirty="0">
              <a:latin typeface="+mj-lt"/>
            </a:rPr>
            <a:t>Effective internal control</a:t>
          </a:r>
          <a:endParaRPr lang="en-US" sz="1200" kern="1200" noProof="0" dirty="0">
            <a:latin typeface="+mj-lt"/>
          </a:endParaRPr>
        </a:p>
      </dsp:txBody>
      <dsp:txXfrm>
        <a:off x="2240543" y="3990711"/>
        <a:ext cx="975907" cy="975907"/>
      </dsp:txXfrm>
    </dsp:sp>
    <dsp:sp modelId="{A5A7A6E4-E8AE-4C30-ADEA-F07853B39596}">
      <dsp:nvSpPr>
        <dsp:cNvPr id="0" name=""/>
        <dsp:cNvSpPr/>
      </dsp:nvSpPr>
      <dsp:spPr>
        <a:xfrm>
          <a:off x="1185446" y="1448132"/>
          <a:ext cx="1565176" cy="1380141"/>
        </a:xfrm>
        <a:prstGeom prst="ellipse">
          <a:avLst/>
        </a:prstGeom>
        <a:solidFill>
          <a:schemeClr val="accent3">
            <a:hueOff val="15963944"/>
            <a:satOff val="66304"/>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noProof="0" dirty="0">
              <a:latin typeface="Century Gothic" panose="020B0502020202020204" pitchFamily="34" charset="0"/>
            </a:rPr>
            <a:t>5. Reasonable care</a:t>
          </a:r>
          <a:endParaRPr lang="en-US" sz="1200" kern="1200" noProof="0" dirty="0">
            <a:latin typeface="Century Gothic" panose="020B0502020202020204" pitchFamily="34" charset="0"/>
          </a:endParaRPr>
        </a:p>
      </dsp:txBody>
      <dsp:txXfrm>
        <a:off x="1414661" y="1650249"/>
        <a:ext cx="1106746" cy="9759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9774E2-5D62-439B-93B8-8B4C832F7BA4}">
      <dsp:nvSpPr>
        <dsp:cNvPr id="0" name=""/>
        <dsp:cNvSpPr/>
      </dsp:nvSpPr>
      <dsp:spPr>
        <a:xfrm>
          <a:off x="4306" y="2369241"/>
          <a:ext cx="2507112" cy="1002844"/>
        </a:xfrm>
        <a:prstGeom prst="chevron">
          <a:avLst/>
        </a:pr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noProof="0" dirty="0">
              <a:solidFill>
                <a:sysClr val="window" lastClr="FFFFFF"/>
              </a:solidFill>
              <a:latin typeface="Century Gothic" panose="020B0502020202020204" pitchFamily="34" charset="0"/>
              <a:ea typeface="+mn-ea"/>
              <a:cs typeface="+mn-cs"/>
            </a:rPr>
            <a:t>Set-up of the system</a:t>
          </a:r>
        </a:p>
      </dsp:txBody>
      <dsp:txXfrm>
        <a:off x="505728" y="2369241"/>
        <a:ext cx="1504268" cy="1002844"/>
      </dsp:txXfrm>
    </dsp:sp>
    <dsp:sp modelId="{0C345737-54E0-43AF-9F46-65595A94D484}">
      <dsp:nvSpPr>
        <dsp:cNvPr id="0" name=""/>
        <dsp:cNvSpPr/>
      </dsp:nvSpPr>
      <dsp:spPr>
        <a:xfrm>
          <a:off x="2260707" y="2369241"/>
          <a:ext cx="2507112" cy="1002844"/>
        </a:xfrm>
        <a:prstGeom prst="chevron">
          <a:avLst/>
        </a:prstGeom>
        <a:solidFill>
          <a:srgbClr val="ED7D31">
            <a:hueOff val="-485121"/>
            <a:satOff val="-27976"/>
            <a:lumOff val="2876"/>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noProof="0" dirty="0">
              <a:solidFill>
                <a:sysClr val="window" lastClr="FFFFFF"/>
              </a:solidFill>
              <a:latin typeface="Century Gothic" panose="020B0502020202020204" pitchFamily="34" charset="0"/>
              <a:ea typeface="+mn-ea"/>
              <a:cs typeface="+mn-cs"/>
            </a:rPr>
            <a:t>Project implementation</a:t>
          </a:r>
        </a:p>
      </dsp:txBody>
      <dsp:txXfrm>
        <a:off x="2762129" y="2369241"/>
        <a:ext cx="1504268" cy="1002844"/>
      </dsp:txXfrm>
    </dsp:sp>
    <dsp:sp modelId="{72212FF0-ADA2-4CEC-BD42-9B9F9B3C60EF}">
      <dsp:nvSpPr>
        <dsp:cNvPr id="0" name=""/>
        <dsp:cNvSpPr/>
      </dsp:nvSpPr>
      <dsp:spPr>
        <a:xfrm>
          <a:off x="4517108" y="2369241"/>
          <a:ext cx="2507112" cy="1002844"/>
        </a:xfrm>
        <a:prstGeom prst="chevron">
          <a:avLst/>
        </a:prstGeom>
        <a:solidFill>
          <a:srgbClr val="ED7D31">
            <a:hueOff val="-970242"/>
            <a:satOff val="-55952"/>
            <a:lumOff val="5752"/>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noProof="0" dirty="0">
              <a:solidFill>
                <a:sysClr val="window" lastClr="FFFFFF"/>
              </a:solidFill>
              <a:latin typeface="Century Gothic" panose="020B0502020202020204" pitchFamily="34" charset="0"/>
              <a:ea typeface="+mn-ea"/>
              <a:cs typeface="+mn-cs"/>
            </a:rPr>
            <a:t>Project closure</a:t>
          </a:r>
        </a:p>
      </dsp:txBody>
      <dsp:txXfrm>
        <a:off x="5018530" y="2369241"/>
        <a:ext cx="1504268" cy="1002844"/>
      </dsp:txXfrm>
    </dsp:sp>
    <dsp:sp modelId="{697AFAE6-2088-4D81-9490-6B90C6F035AE}">
      <dsp:nvSpPr>
        <dsp:cNvPr id="0" name=""/>
        <dsp:cNvSpPr/>
      </dsp:nvSpPr>
      <dsp:spPr>
        <a:xfrm>
          <a:off x="6773509" y="2369241"/>
          <a:ext cx="2507112" cy="1002844"/>
        </a:xfrm>
        <a:prstGeom prst="chevron">
          <a:avLst/>
        </a:prstGeom>
        <a:solidFill>
          <a:srgbClr val="ED7D31">
            <a:hueOff val="-1455363"/>
            <a:satOff val="-83928"/>
            <a:lumOff val="8628"/>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noProof="0" dirty="0">
              <a:solidFill>
                <a:sysClr val="window" lastClr="FFFFFF"/>
              </a:solidFill>
              <a:latin typeface="Century Gothic" panose="020B0502020202020204" pitchFamily="34" charset="0"/>
              <a:ea typeface="+mn-ea"/>
              <a:cs typeface="+mn-cs"/>
            </a:rPr>
            <a:t>Open-to-control period</a:t>
          </a:r>
        </a:p>
      </dsp:txBody>
      <dsp:txXfrm>
        <a:off x="7274931" y="2369241"/>
        <a:ext cx="1504268" cy="10028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99DE99-2076-4AD4-826F-00A11D832255}">
      <dsp:nvSpPr>
        <dsp:cNvPr id="0" name=""/>
        <dsp:cNvSpPr/>
      </dsp:nvSpPr>
      <dsp:spPr>
        <a:xfrm>
          <a:off x="1376" y="1561810"/>
          <a:ext cx="1729506" cy="8294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b="1" kern="1200" noProof="0" dirty="0">
              <a:latin typeface="Century Gothic" panose="020B0502020202020204" pitchFamily="34" charset="0"/>
            </a:rPr>
            <a:t>Set up of the system</a:t>
          </a:r>
        </a:p>
      </dsp:txBody>
      <dsp:txXfrm>
        <a:off x="1376" y="1561810"/>
        <a:ext cx="1729506" cy="552938"/>
      </dsp:txXfrm>
    </dsp:sp>
    <dsp:sp modelId="{E4176861-496D-4DB8-A78D-2622F55900AB}">
      <dsp:nvSpPr>
        <dsp:cNvPr id="0" name=""/>
        <dsp:cNvSpPr/>
      </dsp:nvSpPr>
      <dsp:spPr>
        <a:xfrm>
          <a:off x="355612" y="2114749"/>
          <a:ext cx="1729506" cy="24804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92456" rIns="92456" bIns="92456" numCol="1" spcCol="1270" anchor="t" anchorCtr="0">
          <a:noAutofit/>
        </a:bodyPr>
        <a:lstStyle/>
        <a:p>
          <a:pPr marL="114300" lvl="1" indent="-114300" algn="l" defTabSz="577850">
            <a:lnSpc>
              <a:spcPct val="90000"/>
            </a:lnSpc>
            <a:spcBef>
              <a:spcPct val="0"/>
            </a:spcBef>
            <a:spcAft>
              <a:spcPct val="15000"/>
            </a:spcAft>
            <a:buChar char="•"/>
          </a:pPr>
          <a:r>
            <a:rPr lang="en-US" sz="1300" kern="1200" noProof="0" dirty="0">
              <a:latin typeface="Century Gothic" panose="020B0502020202020204" pitchFamily="34" charset="0"/>
            </a:rPr>
            <a:t>Construct a project financial management system embedded in the existing systems, but compliant with the needs and requirements of the approved project</a:t>
          </a:r>
        </a:p>
      </dsp:txBody>
      <dsp:txXfrm>
        <a:off x="406268" y="2165405"/>
        <a:ext cx="1628194" cy="2379088"/>
      </dsp:txXfrm>
    </dsp:sp>
    <dsp:sp modelId="{542ECCB0-3AD2-46A4-AF63-6121B81A0018}">
      <dsp:nvSpPr>
        <dsp:cNvPr id="0" name=""/>
        <dsp:cNvSpPr/>
      </dsp:nvSpPr>
      <dsp:spPr>
        <a:xfrm>
          <a:off x="1993069" y="1622981"/>
          <a:ext cx="555836" cy="43059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ca-ES" sz="1000" kern="1200"/>
        </a:p>
      </dsp:txBody>
      <dsp:txXfrm>
        <a:off x="1993069" y="1709100"/>
        <a:ext cx="426657" cy="258359"/>
      </dsp:txXfrm>
    </dsp:sp>
    <dsp:sp modelId="{5FF06421-EA3D-4B03-B953-7EC6616EDE57}">
      <dsp:nvSpPr>
        <dsp:cNvPr id="0" name=""/>
        <dsp:cNvSpPr/>
      </dsp:nvSpPr>
      <dsp:spPr>
        <a:xfrm>
          <a:off x="2779630" y="1561810"/>
          <a:ext cx="1729506" cy="8294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b="1" kern="1200" noProof="0" dirty="0">
              <a:latin typeface="Century Gothic" panose="020B0502020202020204" pitchFamily="34" charset="0"/>
            </a:rPr>
            <a:t>Operate the project system</a:t>
          </a:r>
        </a:p>
      </dsp:txBody>
      <dsp:txXfrm>
        <a:off x="2779630" y="1561810"/>
        <a:ext cx="1729506" cy="552938"/>
      </dsp:txXfrm>
    </dsp:sp>
    <dsp:sp modelId="{04C14B12-09B4-4374-AF26-4E216C8C162C}">
      <dsp:nvSpPr>
        <dsp:cNvPr id="0" name=""/>
        <dsp:cNvSpPr/>
      </dsp:nvSpPr>
      <dsp:spPr>
        <a:xfrm>
          <a:off x="3133867" y="2114749"/>
          <a:ext cx="1729506" cy="24804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92456" rIns="92456" bIns="92456" numCol="1" spcCol="1270" anchor="t" anchorCtr="0">
          <a:noAutofit/>
        </a:bodyPr>
        <a:lstStyle/>
        <a:p>
          <a:pPr marL="114300" lvl="1" indent="-114300" algn="l" defTabSz="577850">
            <a:lnSpc>
              <a:spcPct val="90000"/>
            </a:lnSpc>
            <a:spcBef>
              <a:spcPct val="0"/>
            </a:spcBef>
            <a:spcAft>
              <a:spcPct val="15000"/>
            </a:spcAft>
            <a:buChar char="•"/>
          </a:pPr>
          <a:r>
            <a:rPr lang="en-US" sz="1300" kern="1200" noProof="0" dirty="0">
              <a:latin typeface="Century Gothic" panose="020B0502020202020204" pitchFamily="34" charset="0"/>
            </a:rPr>
            <a:t>Launch the project with </a:t>
          </a:r>
          <a:r>
            <a:rPr lang="en-US" sz="1300" kern="1200" noProof="0">
              <a:latin typeface="Century Gothic" panose="020B0502020202020204" pitchFamily="34" charset="0"/>
            </a:rPr>
            <a:t>all beneficiaries</a:t>
          </a:r>
          <a:endParaRPr lang="en-US" sz="1300" kern="1200" noProof="0" dirty="0">
            <a:latin typeface="Century Gothic" panose="020B0502020202020204" pitchFamily="34" charset="0"/>
          </a:endParaRPr>
        </a:p>
        <a:p>
          <a:pPr marL="114300" lvl="1" indent="-114300" algn="l" defTabSz="577850">
            <a:lnSpc>
              <a:spcPct val="90000"/>
            </a:lnSpc>
            <a:spcBef>
              <a:spcPct val="0"/>
            </a:spcBef>
            <a:spcAft>
              <a:spcPct val="15000"/>
            </a:spcAft>
            <a:buChar char="•"/>
          </a:pPr>
          <a:r>
            <a:rPr lang="en-US" sz="1300" kern="1200" noProof="0" dirty="0">
              <a:latin typeface="Century Gothic" panose="020B0502020202020204" pitchFamily="34" charset="0"/>
            </a:rPr>
            <a:t>Implement project financial management activities during all the implementation period</a:t>
          </a:r>
        </a:p>
      </dsp:txBody>
      <dsp:txXfrm>
        <a:off x="3184523" y="2165405"/>
        <a:ext cx="1628194" cy="2379088"/>
      </dsp:txXfrm>
    </dsp:sp>
    <dsp:sp modelId="{E7F1D163-F49C-4F8A-8416-54AA371536B3}">
      <dsp:nvSpPr>
        <dsp:cNvPr id="0" name=""/>
        <dsp:cNvSpPr/>
      </dsp:nvSpPr>
      <dsp:spPr>
        <a:xfrm>
          <a:off x="4771324" y="1622981"/>
          <a:ext cx="555836" cy="43059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ca-ES" sz="1000" kern="1200"/>
        </a:p>
      </dsp:txBody>
      <dsp:txXfrm>
        <a:off x="4771324" y="1709100"/>
        <a:ext cx="426657" cy="258359"/>
      </dsp:txXfrm>
    </dsp:sp>
    <dsp:sp modelId="{7759C8B2-8EB9-40CA-917E-C199DC19EBD6}">
      <dsp:nvSpPr>
        <dsp:cNvPr id="0" name=""/>
        <dsp:cNvSpPr/>
      </dsp:nvSpPr>
      <dsp:spPr>
        <a:xfrm>
          <a:off x="5557885" y="1561810"/>
          <a:ext cx="1729506" cy="8294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b="1" kern="1200" noProof="0" dirty="0">
              <a:latin typeface="Century Gothic" panose="020B0502020202020204" pitchFamily="34" charset="0"/>
            </a:rPr>
            <a:t>Close the project</a:t>
          </a:r>
        </a:p>
      </dsp:txBody>
      <dsp:txXfrm>
        <a:off x="5557885" y="1561810"/>
        <a:ext cx="1729506" cy="552938"/>
      </dsp:txXfrm>
    </dsp:sp>
    <dsp:sp modelId="{685223F0-D518-4BFE-BEF2-0D2954290E4E}">
      <dsp:nvSpPr>
        <dsp:cNvPr id="0" name=""/>
        <dsp:cNvSpPr/>
      </dsp:nvSpPr>
      <dsp:spPr>
        <a:xfrm>
          <a:off x="5912121" y="2114749"/>
          <a:ext cx="1729506" cy="24804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92456" rIns="92456" bIns="92456" numCol="1" spcCol="1270" anchor="t" anchorCtr="0">
          <a:noAutofit/>
        </a:bodyPr>
        <a:lstStyle/>
        <a:p>
          <a:pPr marL="114300" lvl="1" indent="-114300" algn="l" defTabSz="577850">
            <a:lnSpc>
              <a:spcPct val="90000"/>
            </a:lnSpc>
            <a:spcBef>
              <a:spcPct val="0"/>
            </a:spcBef>
            <a:spcAft>
              <a:spcPct val="15000"/>
            </a:spcAft>
            <a:buChar char="•"/>
          </a:pPr>
          <a:r>
            <a:rPr lang="en-US" sz="1300" kern="1200" noProof="0" dirty="0">
              <a:latin typeface="Century Gothic" panose="020B0502020202020204" pitchFamily="34" charset="0"/>
            </a:rPr>
            <a:t>Prepare final report</a:t>
          </a:r>
        </a:p>
        <a:p>
          <a:pPr marL="114300" lvl="1" indent="-114300" algn="l" defTabSz="577850">
            <a:lnSpc>
              <a:spcPct val="90000"/>
            </a:lnSpc>
            <a:spcBef>
              <a:spcPct val="0"/>
            </a:spcBef>
            <a:spcAft>
              <a:spcPct val="15000"/>
            </a:spcAft>
            <a:buChar char="•"/>
          </a:pPr>
          <a:r>
            <a:rPr lang="en-US" sz="1300" kern="1200" noProof="0" dirty="0">
              <a:latin typeface="Century Gothic" panose="020B0502020202020204" pitchFamily="34" charset="0"/>
            </a:rPr>
            <a:t>Ensure the archiving of all supporting documents and backup of all information in IT systems </a:t>
          </a:r>
        </a:p>
      </dsp:txBody>
      <dsp:txXfrm>
        <a:off x="5962777" y="2165405"/>
        <a:ext cx="1628194" cy="2379088"/>
      </dsp:txXfrm>
    </dsp:sp>
    <dsp:sp modelId="{45BA333E-8D60-4EEE-80E1-3B5AAEAC7E2A}">
      <dsp:nvSpPr>
        <dsp:cNvPr id="0" name=""/>
        <dsp:cNvSpPr/>
      </dsp:nvSpPr>
      <dsp:spPr>
        <a:xfrm>
          <a:off x="7549578" y="1622981"/>
          <a:ext cx="555836" cy="43059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ca-ES" sz="1000" kern="1200"/>
        </a:p>
      </dsp:txBody>
      <dsp:txXfrm>
        <a:off x="7549578" y="1709100"/>
        <a:ext cx="426657" cy="258359"/>
      </dsp:txXfrm>
    </dsp:sp>
    <dsp:sp modelId="{9D941315-9F96-4F98-BBC8-05C57E06DFC1}">
      <dsp:nvSpPr>
        <dsp:cNvPr id="0" name=""/>
        <dsp:cNvSpPr/>
      </dsp:nvSpPr>
      <dsp:spPr>
        <a:xfrm>
          <a:off x="8336139" y="1561810"/>
          <a:ext cx="1729506" cy="8294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b="1" kern="1200" noProof="0" dirty="0">
              <a:latin typeface="Century Gothic" panose="020B0502020202020204" pitchFamily="34" charset="0"/>
            </a:rPr>
            <a:t>Manage the open-to-checks period</a:t>
          </a:r>
        </a:p>
      </dsp:txBody>
      <dsp:txXfrm>
        <a:off x="8336139" y="1561810"/>
        <a:ext cx="1729506" cy="552938"/>
      </dsp:txXfrm>
    </dsp:sp>
    <dsp:sp modelId="{0BD65DC9-22C4-4D20-AB85-CF7E049934E4}">
      <dsp:nvSpPr>
        <dsp:cNvPr id="0" name=""/>
        <dsp:cNvSpPr/>
      </dsp:nvSpPr>
      <dsp:spPr>
        <a:xfrm>
          <a:off x="8690376" y="2114749"/>
          <a:ext cx="1729506" cy="24804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92456" rIns="92456" bIns="92456" numCol="1" spcCol="1270" anchor="t" anchorCtr="0">
          <a:noAutofit/>
        </a:bodyPr>
        <a:lstStyle/>
        <a:p>
          <a:pPr marL="114300" lvl="1" indent="-114300" algn="l" defTabSz="577850">
            <a:lnSpc>
              <a:spcPct val="90000"/>
            </a:lnSpc>
            <a:spcBef>
              <a:spcPct val="0"/>
            </a:spcBef>
            <a:spcAft>
              <a:spcPct val="15000"/>
            </a:spcAft>
            <a:buChar char="•"/>
          </a:pPr>
          <a:r>
            <a:rPr lang="en-US" sz="1300" kern="1200" noProof="0" dirty="0">
              <a:solidFill>
                <a:prstClr val="black">
                  <a:hueOff val="0"/>
                  <a:satOff val="0"/>
                  <a:lumOff val="0"/>
                  <a:alphaOff val="0"/>
                </a:prstClr>
              </a:solidFill>
              <a:latin typeface="Century Gothic" panose="020B0502020202020204" pitchFamily="34" charset="0"/>
              <a:ea typeface="+mn-ea"/>
              <a:cs typeface="+mn-cs"/>
            </a:rPr>
            <a:t>Keep relationship with all beneficiaries, so that a swift response can be given to eventual checks by EU or other competent bodies</a:t>
          </a:r>
        </a:p>
      </dsp:txBody>
      <dsp:txXfrm>
        <a:off x="8741032" y="2165405"/>
        <a:ext cx="1628194" cy="23790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527F28-0922-4555-9846-86D04CA6B083}">
      <dsp:nvSpPr>
        <dsp:cNvPr id="0" name=""/>
        <dsp:cNvSpPr/>
      </dsp:nvSpPr>
      <dsp:spPr>
        <a:xfrm>
          <a:off x="1330212" y="325169"/>
          <a:ext cx="4786830" cy="4046553"/>
        </a:xfrm>
        <a:prstGeom prst="pie">
          <a:avLst>
            <a:gd name="adj1" fmla="val 16200000"/>
            <a:gd name="adj2" fmla="val 1800000"/>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kern="1200" noProof="0" dirty="0" err="1">
              <a:solidFill>
                <a:sysClr val="window" lastClr="FFFFFF"/>
              </a:solidFill>
              <a:latin typeface="Century Gothic" panose="020B0502020202020204" pitchFamily="34" charset="0"/>
              <a:ea typeface="+mn-ea"/>
              <a:cs typeface="+mn-cs"/>
            </a:rPr>
            <a:t>Effectivenes</a:t>
          </a:r>
          <a:r>
            <a:rPr lang="en-US" sz="1400" b="0" kern="1200" noProof="0" dirty="0">
              <a:solidFill>
                <a:sysClr val="window" lastClr="FFFFFF"/>
              </a:solidFill>
              <a:latin typeface="Century Gothic" panose="020B0502020202020204" pitchFamily="34" charset="0"/>
              <a:ea typeface="+mn-ea"/>
              <a:cs typeface="+mn-cs"/>
            </a:rPr>
            <a:t>, Efficiency &amp; Economy</a:t>
          </a:r>
        </a:p>
      </dsp:txBody>
      <dsp:txXfrm>
        <a:off x="4170610" y="1269390"/>
        <a:ext cx="1148415" cy="953781"/>
      </dsp:txXfrm>
    </dsp:sp>
    <dsp:sp modelId="{24C4B469-309B-4AC6-907E-A2AC4C14043F}">
      <dsp:nvSpPr>
        <dsp:cNvPr id="0" name=""/>
        <dsp:cNvSpPr/>
      </dsp:nvSpPr>
      <dsp:spPr>
        <a:xfrm>
          <a:off x="1491760" y="445602"/>
          <a:ext cx="4046553" cy="4046553"/>
        </a:xfrm>
        <a:prstGeom prst="pie">
          <a:avLst>
            <a:gd name="adj1" fmla="val 1800000"/>
            <a:gd name="adj2" fmla="val 9000000"/>
          </a:avLst>
        </a:prstGeom>
        <a:solidFill>
          <a:srgbClr val="A5A5A5">
            <a:hueOff val="1355300"/>
            <a:satOff val="50000"/>
            <a:lumOff val="-7353"/>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noProof="0" dirty="0">
              <a:solidFill>
                <a:sysClr val="window" lastClr="FFFFFF"/>
              </a:solidFill>
              <a:latin typeface="Calibri" panose="020F0502020204030204"/>
              <a:ea typeface="+mn-ea"/>
              <a:cs typeface="+mn-cs"/>
            </a:rPr>
            <a:t>Evaluation</a:t>
          </a:r>
        </a:p>
      </dsp:txBody>
      <dsp:txXfrm>
        <a:off x="2867828" y="3182210"/>
        <a:ext cx="1294417" cy="885654"/>
      </dsp:txXfrm>
    </dsp:sp>
    <dsp:sp modelId="{E585F1E8-7D42-4D2D-8FC4-5A982DBF5E00}">
      <dsp:nvSpPr>
        <dsp:cNvPr id="0" name=""/>
        <dsp:cNvSpPr/>
      </dsp:nvSpPr>
      <dsp:spPr>
        <a:xfrm>
          <a:off x="1491760" y="445602"/>
          <a:ext cx="4046553" cy="4046553"/>
        </a:xfrm>
        <a:prstGeom prst="pie">
          <a:avLst>
            <a:gd name="adj1" fmla="val 9000000"/>
            <a:gd name="adj2" fmla="val 16200000"/>
          </a:avLst>
        </a:prstGeom>
        <a:solidFill>
          <a:srgbClr val="A5A5A5">
            <a:hueOff val="2710599"/>
            <a:satOff val="100000"/>
            <a:lumOff val="-14706"/>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noProof="0" dirty="0">
              <a:solidFill>
                <a:sysClr val="window" lastClr="FFFFFF"/>
              </a:solidFill>
              <a:latin typeface="Calibri" panose="020F0502020204030204"/>
              <a:ea typeface="+mn-ea"/>
              <a:cs typeface="+mn-cs"/>
            </a:rPr>
            <a:t>SMART indicators</a:t>
          </a:r>
        </a:p>
      </dsp:txBody>
      <dsp:txXfrm>
        <a:off x="2126382" y="1437996"/>
        <a:ext cx="970813" cy="9537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0F0946-97E4-47E3-B62E-4FD6DCE8A1E2}">
      <dsp:nvSpPr>
        <dsp:cNvPr id="0" name=""/>
        <dsp:cNvSpPr/>
      </dsp:nvSpPr>
      <dsp:spPr>
        <a:xfrm>
          <a:off x="0" y="0"/>
          <a:ext cx="1606863" cy="4089511"/>
        </a:xfrm>
        <a:prstGeom prst="roundRect">
          <a:avLst>
            <a:gd name="adj" fmla="val 10000"/>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SPECIFIC</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Not vague</a:t>
          </a:r>
        </a:p>
      </dsp:txBody>
      <dsp:txXfrm>
        <a:off x="47063" y="1682867"/>
        <a:ext cx="1512737" cy="1541678"/>
      </dsp:txXfrm>
    </dsp:sp>
    <dsp:sp modelId="{451E0649-BC57-4019-A078-6CB2F6DA39D8}">
      <dsp:nvSpPr>
        <dsp:cNvPr id="0" name=""/>
        <dsp:cNvSpPr/>
      </dsp:nvSpPr>
      <dsp:spPr>
        <a:xfrm>
          <a:off x="122528" y="245370"/>
          <a:ext cx="1361807" cy="136180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1000" r="-11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A740295E-C6BA-4C9E-AEA4-DD2711CC1A4C}">
      <dsp:nvSpPr>
        <dsp:cNvPr id="0" name=""/>
        <dsp:cNvSpPr/>
      </dsp:nvSpPr>
      <dsp:spPr>
        <a:xfrm>
          <a:off x="1655069" y="0"/>
          <a:ext cx="1606863" cy="4089511"/>
        </a:xfrm>
        <a:prstGeom prst="roundRect">
          <a:avLst>
            <a:gd name="adj" fmla="val 10000"/>
          </a:avLst>
        </a:prstGeom>
        <a:solidFill>
          <a:srgbClr val="5B9BD5">
            <a:hueOff val="-1689636"/>
            <a:satOff val="-4355"/>
            <a:lumOff val="-2941"/>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MEASURABLE</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Quantifiable</a:t>
          </a:r>
        </a:p>
      </dsp:txBody>
      <dsp:txXfrm>
        <a:off x="1702132" y="1682867"/>
        <a:ext cx="1512737" cy="1541678"/>
      </dsp:txXfrm>
    </dsp:sp>
    <dsp:sp modelId="{683CFDB3-68CF-41AE-A35A-8DD6B1EBE585}">
      <dsp:nvSpPr>
        <dsp:cNvPr id="0" name=""/>
        <dsp:cNvSpPr/>
      </dsp:nvSpPr>
      <dsp:spPr>
        <a:xfrm>
          <a:off x="1777597" y="245370"/>
          <a:ext cx="1361807" cy="136180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F4464DAC-9F7E-4529-94AF-CD6A499C2BFF}">
      <dsp:nvSpPr>
        <dsp:cNvPr id="0" name=""/>
        <dsp:cNvSpPr/>
      </dsp:nvSpPr>
      <dsp:spPr>
        <a:xfrm>
          <a:off x="3310139" y="0"/>
          <a:ext cx="1606863" cy="4089511"/>
        </a:xfrm>
        <a:prstGeom prst="roundRect">
          <a:avLst>
            <a:gd name="adj" fmla="val 10000"/>
          </a:avLst>
        </a:prstGeom>
        <a:solidFill>
          <a:srgbClr val="5B9BD5">
            <a:hueOff val="-3379271"/>
            <a:satOff val="-8710"/>
            <a:lumOff val="-5883"/>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ACHIEVABLE</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Possible to attain</a:t>
          </a:r>
        </a:p>
      </dsp:txBody>
      <dsp:txXfrm>
        <a:off x="3357202" y="1682867"/>
        <a:ext cx="1512737" cy="1541678"/>
      </dsp:txXfrm>
    </dsp:sp>
    <dsp:sp modelId="{19894F9F-1568-4B73-9A5A-0527421B88D9}">
      <dsp:nvSpPr>
        <dsp:cNvPr id="0" name=""/>
        <dsp:cNvSpPr/>
      </dsp:nvSpPr>
      <dsp:spPr>
        <a:xfrm>
          <a:off x="3432667" y="245370"/>
          <a:ext cx="1361807" cy="1361807"/>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18D04374-305D-4210-933C-934004A1BE17}">
      <dsp:nvSpPr>
        <dsp:cNvPr id="0" name=""/>
        <dsp:cNvSpPr/>
      </dsp:nvSpPr>
      <dsp:spPr>
        <a:xfrm>
          <a:off x="4965208" y="0"/>
          <a:ext cx="1606863" cy="4089511"/>
        </a:xfrm>
        <a:prstGeom prst="roundRect">
          <a:avLst>
            <a:gd name="adj" fmla="val 10000"/>
          </a:avLst>
        </a:prstGeom>
        <a:solidFill>
          <a:srgbClr val="5B9BD5">
            <a:hueOff val="-5068907"/>
            <a:satOff val="-13064"/>
            <a:lumOff val="-8824"/>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RELEVANT</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Tied to programme goals</a:t>
          </a:r>
        </a:p>
      </dsp:txBody>
      <dsp:txXfrm>
        <a:off x="5012271" y="1682867"/>
        <a:ext cx="1512737" cy="1541678"/>
      </dsp:txXfrm>
    </dsp:sp>
    <dsp:sp modelId="{44D608ED-D457-4AFB-B876-500AA37BD9DF}">
      <dsp:nvSpPr>
        <dsp:cNvPr id="0" name=""/>
        <dsp:cNvSpPr/>
      </dsp:nvSpPr>
      <dsp:spPr>
        <a:xfrm>
          <a:off x="5087737" y="245370"/>
          <a:ext cx="1361807" cy="1361807"/>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0000" r="-10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56A5365E-4DFA-428F-9D99-E517FD470B19}">
      <dsp:nvSpPr>
        <dsp:cNvPr id="0" name=""/>
        <dsp:cNvSpPr/>
      </dsp:nvSpPr>
      <dsp:spPr>
        <a:xfrm>
          <a:off x="6620278" y="0"/>
          <a:ext cx="1606863" cy="4089511"/>
        </a:xfrm>
        <a:prstGeom prst="roundRect">
          <a:avLst>
            <a:gd name="adj" fmla="val 10000"/>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ca-ES" sz="1700" kern="1200" dirty="0">
              <a:solidFill>
                <a:sysClr val="window" lastClr="FFFFFF"/>
              </a:solidFill>
              <a:latin typeface="Calibri" panose="020F0502020204030204"/>
              <a:ea typeface="+mn-ea"/>
              <a:cs typeface="+mn-cs"/>
            </a:rPr>
            <a:t>TIMED-BOUND</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Have a clear end-point</a:t>
          </a:r>
        </a:p>
      </dsp:txBody>
      <dsp:txXfrm>
        <a:off x="6667341" y="1682867"/>
        <a:ext cx="1512737" cy="1541678"/>
      </dsp:txXfrm>
    </dsp:sp>
    <dsp:sp modelId="{07BE3CEB-9178-449B-9F46-C8892CE78958}">
      <dsp:nvSpPr>
        <dsp:cNvPr id="0" name=""/>
        <dsp:cNvSpPr/>
      </dsp:nvSpPr>
      <dsp:spPr>
        <a:xfrm>
          <a:off x="6742806" y="245370"/>
          <a:ext cx="1361807" cy="1361807"/>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10000" r="-10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3E8E2ED8-4C59-4353-AA17-B0069F920E81}">
      <dsp:nvSpPr>
        <dsp:cNvPr id="0" name=""/>
        <dsp:cNvSpPr/>
      </dsp:nvSpPr>
      <dsp:spPr>
        <a:xfrm>
          <a:off x="329085" y="3271608"/>
          <a:ext cx="7568970" cy="613426"/>
        </a:xfrm>
        <a:prstGeom prst="leftRightArrow">
          <a:avLst/>
        </a:prstGeom>
        <a:solidFill>
          <a:srgbClr val="5B9BD5">
            <a:tint val="4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0F0946-97E4-47E3-B62E-4FD6DCE8A1E2}">
      <dsp:nvSpPr>
        <dsp:cNvPr id="0" name=""/>
        <dsp:cNvSpPr/>
      </dsp:nvSpPr>
      <dsp:spPr>
        <a:xfrm>
          <a:off x="0" y="0"/>
          <a:ext cx="1496251" cy="4434384"/>
        </a:xfrm>
        <a:prstGeom prst="roundRect">
          <a:avLst>
            <a:gd name="adj" fmla="val 10000"/>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RELEVANT</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Tied to project goals</a:t>
          </a:r>
        </a:p>
      </dsp:txBody>
      <dsp:txXfrm>
        <a:off x="43824" y="1817577"/>
        <a:ext cx="1408603" cy="1686105"/>
      </dsp:txXfrm>
    </dsp:sp>
    <dsp:sp modelId="{451E0649-BC57-4019-A078-6CB2F6DA39D8}">
      <dsp:nvSpPr>
        <dsp:cNvPr id="0" name=""/>
        <dsp:cNvSpPr/>
      </dsp:nvSpPr>
      <dsp:spPr>
        <a:xfrm>
          <a:off x="44887" y="266063"/>
          <a:ext cx="1406476" cy="147664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A740295E-C6BA-4C9E-AEA4-DD2711CC1A4C}">
      <dsp:nvSpPr>
        <dsp:cNvPr id="0" name=""/>
        <dsp:cNvSpPr/>
      </dsp:nvSpPr>
      <dsp:spPr>
        <a:xfrm>
          <a:off x="1541138" y="0"/>
          <a:ext cx="1496251" cy="4434384"/>
        </a:xfrm>
        <a:prstGeom prst="roundRect">
          <a:avLst>
            <a:gd name="adj" fmla="val 10000"/>
          </a:avLst>
        </a:prstGeom>
        <a:solidFill>
          <a:srgbClr val="A5A5A5">
            <a:hueOff val="677650"/>
            <a:satOff val="25000"/>
            <a:lumOff val="-3676"/>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ACCEPTED</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By concerned stakeholders</a:t>
          </a:r>
        </a:p>
      </dsp:txBody>
      <dsp:txXfrm>
        <a:off x="1584962" y="1817577"/>
        <a:ext cx="1408603" cy="1686105"/>
      </dsp:txXfrm>
    </dsp:sp>
    <dsp:sp modelId="{683CFDB3-68CF-41AE-A35A-8DD6B1EBE585}">
      <dsp:nvSpPr>
        <dsp:cNvPr id="0" name=""/>
        <dsp:cNvSpPr/>
      </dsp:nvSpPr>
      <dsp:spPr>
        <a:xfrm>
          <a:off x="1586026" y="266063"/>
          <a:ext cx="1406476" cy="1476649"/>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F4464DAC-9F7E-4529-94AF-CD6A499C2BFF}">
      <dsp:nvSpPr>
        <dsp:cNvPr id="0" name=""/>
        <dsp:cNvSpPr/>
      </dsp:nvSpPr>
      <dsp:spPr>
        <a:xfrm>
          <a:off x="3082277" y="0"/>
          <a:ext cx="1496251" cy="4434384"/>
        </a:xfrm>
        <a:prstGeom prst="roundRect">
          <a:avLst>
            <a:gd name="adj" fmla="val 10000"/>
          </a:avLst>
        </a:prstGeom>
        <a:solidFill>
          <a:srgbClr val="A5A5A5">
            <a:hueOff val="1355300"/>
            <a:satOff val="50000"/>
            <a:lumOff val="-7353"/>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CREDIBLE</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Easy to interpret by anyone</a:t>
          </a:r>
        </a:p>
      </dsp:txBody>
      <dsp:txXfrm>
        <a:off x="3126101" y="1817577"/>
        <a:ext cx="1408603" cy="1686105"/>
      </dsp:txXfrm>
    </dsp:sp>
    <dsp:sp modelId="{19894F9F-1568-4B73-9A5A-0527421B88D9}">
      <dsp:nvSpPr>
        <dsp:cNvPr id="0" name=""/>
        <dsp:cNvSpPr/>
      </dsp:nvSpPr>
      <dsp:spPr>
        <a:xfrm>
          <a:off x="3127164" y="266063"/>
          <a:ext cx="1406476" cy="1476649"/>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18D04374-305D-4210-933C-934004A1BE17}">
      <dsp:nvSpPr>
        <dsp:cNvPr id="0" name=""/>
        <dsp:cNvSpPr/>
      </dsp:nvSpPr>
      <dsp:spPr>
        <a:xfrm>
          <a:off x="4623416" y="0"/>
          <a:ext cx="1496251" cy="4434384"/>
        </a:xfrm>
        <a:prstGeom prst="roundRect">
          <a:avLst>
            <a:gd name="adj" fmla="val 10000"/>
          </a:avLst>
        </a:prstGeom>
        <a:solidFill>
          <a:srgbClr val="A5A5A5">
            <a:hueOff val="2032949"/>
            <a:satOff val="75000"/>
            <a:lumOff val="-11029"/>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EASY</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Feasible to monitor and collect</a:t>
          </a:r>
        </a:p>
      </dsp:txBody>
      <dsp:txXfrm>
        <a:off x="4667240" y="1817577"/>
        <a:ext cx="1408603" cy="1686105"/>
      </dsp:txXfrm>
    </dsp:sp>
    <dsp:sp modelId="{44D608ED-D457-4AFB-B876-500AA37BD9DF}">
      <dsp:nvSpPr>
        <dsp:cNvPr id="0" name=""/>
        <dsp:cNvSpPr/>
      </dsp:nvSpPr>
      <dsp:spPr>
        <a:xfrm>
          <a:off x="4668303" y="266063"/>
          <a:ext cx="1406476" cy="1476649"/>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56A5365E-4DFA-428F-9D99-E517FD470B19}">
      <dsp:nvSpPr>
        <dsp:cNvPr id="0" name=""/>
        <dsp:cNvSpPr/>
      </dsp:nvSpPr>
      <dsp:spPr>
        <a:xfrm>
          <a:off x="6164554" y="0"/>
          <a:ext cx="1496251" cy="4434384"/>
        </a:xfrm>
        <a:prstGeom prst="roundRect">
          <a:avLst>
            <a:gd name="adj" fmla="val 10000"/>
          </a:avLst>
        </a:prstGeom>
        <a:solidFill>
          <a:srgbClr val="A5A5A5">
            <a:hueOff val="2710599"/>
            <a:satOff val="100000"/>
            <a:lumOff val="-14706"/>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ca-ES" sz="1700" kern="1200" dirty="0">
              <a:solidFill>
                <a:sysClr val="window" lastClr="FFFFFF"/>
              </a:solidFill>
              <a:latin typeface="Calibri" panose="020F0502020204030204"/>
              <a:ea typeface="+mn-ea"/>
              <a:cs typeface="+mn-cs"/>
            </a:rPr>
            <a:t>ROBUST</a:t>
          </a:r>
        </a:p>
        <a:p>
          <a:pPr marL="0" lvl="0" indent="0" algn="ctr" defTabSz="755650">
            <a:lnSpc>
              <a:spcPct val="90000"/>
            </a:lnSpc>
            <a:spcBef>
              <a:spcPct val="0"/>
            </a:spcBef>
            <a:spcAft>
              <a:spcPct val="35000"/>
            </a:spcAft>
            <a:buNone/>
          </a:pPr>
          <a:r>
            <a:rPr lang="en-US" sz="1700" kern="1200" noProof="0" dirty="0">
              <a:solidFill>
                <a:sysClr val="window" lastClr="FFFFFF"/>
              </a:solidFill>
              <a:latin typeface="Calibri" panose="020F0502020204030204"/>
              <a:ea typeface="+mn-ea"/>
              <a:cs typeface="+mn-cs"/>
            </a:rPr>
            <a:t>Not easily manipulated</a:t>
          </a:r>
        </a:p>
      </dsp:txBody>
      <dsp:txXfrm>
        <a:off x="6208378" y="1817577"/>
        <a:ext cx="1408603" cy="1686105"/>
      </dsp:txXfrm>
    </dsp:sp>
    <dsp:sp modelId="{07BE3CEB-9178-449B-9F46-C8892CE78958}">
      <dsp:nvSpPr>
        <dsp:cNvPr id="0" name=""/>
        <dsp:cNvSpPr/>
      </dsp:nvSpPr>
      <dsp:spPr>
        <a:xfrm>
          <a:off x="6209442" y="266063"/>
          <a:ext cx="1406476" cy="147664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3E8E2ED8-4C59-4353-AA17-B0069F920E81}">
      <dsp:nvSpPr>
        <dsp:cNvPr id="0" name=""/>
        <dsp:cNvSpPr/>
      </dsp:nvSpPr>
      <dsp:spPr>
        <a:xfrm>
          <a:off x="306432" y="3547507"/>
          <a:ext cx="7047941" cy="665157"/>
        </a:xfrm>
        <a:prstGeom prst="leftRightArrow">
          <a:avLst/>
        </a:prstGeom>
        <a:solidFill>
          <a:srgbClr val="A5A5A5">
            <a:tint val="4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EBF23-FEB0-4A7E-892A-8B6E922BAB96}">
      <dsp:nvSpPr>
        <dsp:cNvPr id="0" name=""/>
        <dsp:cNvSpPr/>
      </dsp:nvSpPr>
      <dsp:spPr>
        <a:xfrm>
          <a:off x="4909312" y="3684693"/>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1807066"/>
              <a:satOff val="66667"/>
              <a:lumOff val="-9804"/>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Identify the events</a:t>
          </a:r>
        </a:p>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Evaluate the risks</a:t>
          </a:r>
        </a:p>
      </dsp:txBody>
      <dsp:txXfrm>
        <a:off x="5750448" y="4156276"/>
        <a:ext cx="1797595" cy="1224300"/>
      </dsp:txXfrm>
    </dsp:sp>
    <dsp:sp modelId="{08613FDF-9612-497F-9359-CAD16944C1D7}">
      <dsp:nvSpPr>
        <dsp:cNvPr id="0" name=""/>
        <dsp:cNvSpPr/>
      </dsp:nvSpPr>
      <dsp:spPr>
        <a:xfrm>
          <a:off x="541866" y="3684693"/>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2710599"/>
              <a:satOff val="100000"/>
              <a:lumOff val="-14706"/>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Decide on risk treatment</a:t>
          </a:r>
        </a:p>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Determine strategy for risk mitigation</a:t>
          </a:r>
        </a:p>
      </dsp:txBody>
      <dsp:txXfrm>
        <a:off x="579956" y="4156276"/>
        <a:ext cx="1797595" cy="1224300"/>
      </dsp:txXfrm>
    </dsp:sp>
    <dsp:sp modelId="{907EE507-C190-4B4E-8AAD-0739245D05AB}">
      <dsp:nvSpPr>
        <dsp:cNvPr id="0" name=""/>
        <dsp:cNvSpPr/>
      </dsp:nvSpPr>
      <dsp:spPr>
        <a:xfrm>
          <a:off x="4909312" y="0"/>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903533"/>
              <a:satOff val="33333"/>
              <a:lumOff val="-4902"/>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Identify stakeholders</a:t>
          </a:r>
        </a:p>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Set objectives</a:t>
          </a:r>
        </a:p>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Develop the process</a:t>
          </a:r>
        </a:p>
      </dsp:txBody>
      <dsp:txXfrm>
        <a:off x="5750448" y="38090"/>
        <a:ext cx="1797595" cy="1224300"/>
      </dsp:txXfrm>
    </dsp:sp>
    <dsp:sp modelId="{477EC72E-7356-4E7F-9A28-565F0609F55B}">
      <dsp:nvSpPr>
        <dsp:cNvPr id="0" name=""/>
        <dsp:cNvSpPr/>
      </dsp:nvSpPr>
      <dsp:spPr>
        <a:xfrm>
          <a:off x="541866" y="0"/>
          <a:ext cx="2676821" cy="1733973"/>
        </a:xfrm>
        <a:prstGeom prst="roundRect">
          <a:avLst>
            <a:gd name="adj" fmla="val 10000"/>
          </a:avLst>
        </a:prstGeom>
        <a:solidFill>
          <a:sysClr val="window" lastClr="FFFFFF">
            <a:alpha val="90000"/>
            <a:hueOff val="0"/>
            <a:satOff val="0"/>
            <a:lumOff val="0"/>
            <a:alphaOff val="0"/>
          </a:sysClr>
        </a:solidFill>
        <a:ln w="12700" cap="flat" cmpd="sng" algn="ctr">
          <a:solidFill>
            <a:srgbClr val="A5A5A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Measure, monitor and report</a:t>
          </a:r>
        </a:p>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Communicate and consult</a:t>
          </a:r>
        </a:p>
        <a:p>
          <a:pPr marL="180975" lvl="1" indent="-180975" algn="l" defTabSz="622300">
            <a:lnSpc>
              <a:spcPct val="90000"/>
            </a:lnSpc>
            <a:spcBef>
              <a:spcPct val="0"/>
            </a:spcBef>
            <a:spcAft>
              <a:spcPct val="15000"/>
            </a:spcAft>
            <a:buChar char="•"/>
          </a:pPr>
          <a:r>
            <a:rPr lang="en-US" sz="1400" kern="1200" noProof="0" dirty="0">
              <a:solidFill>
                <a:sysClr val="windowText" lastClr="000000">
                  <a:hueOff val="0"/>
                  <a:satOff val="0"/>
                  <a:lumOff val="0"/>
                  <a:alphaOff val="0"/>
                </a:sysClr>
              </a:solidFill>
              <a:latin typeface="Century Gothic" panose="020B0502020202020204" pitchFamily="34" charset="0"/>
              <a:ea typeface="+mn-ea"/>
              <a:cs typeface="+mn-cs"/>
            </a:rPr>
            <a:t>Integrate results into decision-making process</a:t>
          </a:r>
        </a:p>
      </dsp:txBody>
      <dsp:txXfrm>
        <a:off x="579956" y="38090"/>
        <a:ext cx="1797595" cy="1224300"/>
      </dsp:txXfrm>
    </dsp:sp>
    <dsp:sp modelId="{5EA6362D-EBFD-40F2-8795-EDC99EAA56D3}">
      <dsp:nvSpPr>
        <dsp:cNvPr id="0" name=""/>
        <dsp:cNvSpPr/>
      </dsp:nvSpPr>
      <dsp:spPr>
        <a:xfrm>
          <a:off x="1663530" y="308864"/>
          <a:ext cx="2346282" cy="2346282"/>
        </a:xfrm>
        <a:prstGeom prst="pieWedg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noProof="0" dirty="0">
              <a:solidFill>
                <a:sysClr val="window" lastClr="FFFFFF"/>
              </a:solidFill>
              <a:latin typeface="Century Gothic" panose="020B0502020202020204" pitchFamily="34" charset="0"/>
              <a:ea typeface="+mn-ea"/>
              <a:cs typeface="+mn-cs"/>
            </a:rPr>
            <a:t>Monitoring and review</a:t>
          </a:r>
        </a:p>
      </dsp:txBody>
      <dsp:txXfrm>
        <a:off x="2350740" y="996074"/>
        <a:ext cx="1659072" cy="1659072"/>
      </dsp:txXfrm>
    </dsp:sp>
    <dsp:sp modelId="{A15678EF-1D9A-4163-8870-BBAD1C84E70C}">
      <dsp:nvSpPr>
        <dsp:cNvPr id="0" name=""/>
        <dsp:cNvSpPr/>
      </dsp:nvSpPr>
      <dsp:spPr>
        <a:xfrm rot="5400000">
          <a:off x="4118186" y="308864"/>
          <a:ext cx="2346282" cy="2346282"/>
        </a:xfrm>
        <a:prstGeom prst="pieWedge">
          <a:avLst/>
        </a:prstGeom>
        <a:solidFill>
          <a:srgbClr val="A5A5A5">
            <a:hueOff val="903533"/>
            <a:satOff val="33333"/>
            <a:lumOff val="-4902"/>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noProof="0" dirty="0">
              <a:solidFill>
                <a:sysClr val="window" lastClr="FFFFFF"/>
              </a:solidFill>
              <a:latin typeface="Century Gothic" panose="020B0502020202020204" pitchFamily="34" charset="0"/>
              <a:ea typeface="+mn-ea"/>
              <a:cs typeface="+mn-cs"/>
            </a:rPr>
            <a:t>Set the context</a:t>
          </a:r>
        </a:p>
      </dsp:txBody>
      <dsp:txXfrm rot="-5400000">
        <a:off x="4118186" y="996074"/>
        <a:ext cx="1659072" cy="1659072"/>
      </dsp:txXfrm>
    </dsp:sp>
    <dsp:sp modelId="{8A3760D4-309D-439F-9288-07D4AA1BFE91}">
      <dsp:nvSpPr>
        <dsp:cNvPr id="0" name=""/>
        <dsp:cNvSpPr/>
      </dsp:nvSpPr>
      <dsp:spPr>
        <a:xfrm rot="10800000">
          <a:off x="4118186" y="2763520"/>
          <a:ext cx="2346282" cy="2346282"/>
        </a:xfrm>
        <a:prstGeom prst="pieWedge">
          <a:avLst/>
        </a:prstGeom>
        <a:solidFill>
          <a:srgbClr val="A5A5A5">
            <a:hueOff val="1807066"/>
            <a:satOff val="66667"/>
            <a:lumOff val="-9804"/>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noProof="0" dirty="0">
              <a:solidFill>
                <a:sysClr val="window" lastClr="FFFFFF"/>
              </a:solidFill>
              <a:latin typeface="Century Gothic" panose="020B0502020202020204" pitchFamily="34" charset="0"/>
              <a:ea typeface="+mn-ea"/>
              <a:cs typeface="+mn-cs"/>
            </a:rPr>
            <a:t>Risk assessment</a:t>
          </a:r>
        </a:p>
      </dsp:txBody>
      <dsp:txXfrm rot="10800000">
        <a:off x="4118186" y="2763520"/>
        <a:ext cx="1659072" cy="1659072"/>
      </dsp:txXfrm>
    </dsp:sp>
    <dsp:sp modelId="{3C34F3B9-F24F-4BE7-8B95-BC412D10F3EE}">
      <dsp:nvSpPr>
        <dsp:cNvPr id="0" name=""/>
        <dsp:cNvSpPr/>
      </dsp:nvSpPr>
      <dsp:spPr>
        <a:xfrm rot="16200000">
          <a:off x="1663530" y="2763520"/>
          <a:ext cx="2346282" cy="2346282"/>
        </a:xfrm>
        <a:prstGeom prst="pieWedge">
          <a:avLst/>
        </a:prstGeom>
        <a:solidFill>
          <a:srgbClr val="A5A5A5">
            <a:hueOff val="2710599"/>
            <a:satOff val="100000"/>
            <a:lumOff val="-14706"/>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noProof="0" dirty="0">
              <a:solidFill>
                <a:sysClr val="window" lastClr="FFFFFF"/>
              </a:solidFill>
              <a:latin typeface="Century Gothic" panose="020B0502020202020204" pitchFamily="34" charset="0"/>
              <a:ea typeface="+mn-ea"/>
              <a:cs typeface="+mn-cs"/>
            </a:rPr>
            <a:t>Response strategy</a:t>
          </a:r>
        </a:p>
      </dsp:txBody>
      <dsp:txXfrm rot="5400000">
        <a:off x="2350740" y="2763520"/>
        <a:ext cx="1659072" cy="1659072"/>
      </dsp:txXfrm>
    </dsp:sp>
    <dsp:sp modelId="{85938E44-3642-4F88-8DAE-F002B729AAAC}">
      <dsp:nvSpPr>
        <dsp:cNvPr id="0" name=""/>
        <dsp:cNvSpPr/>
      </dsp:nvSpPr>
      <dsp:spPr>
        <a:xfrm>
          <a:off x="3658954" y="2221653"/>
          <a:ext cx="810090" cy="704426"/>
        </a:xfrm>
        <a:prstGeom prst="circularArrow">
          <a:avLst/>
        </a:prstGeom>
        <a:solidFill>
          <a:srgbClr val="A5A5A5">
            <a:tint val="4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9E2E037E-201E-4D91-9F31-0A3765B3073F}">
      <dsp:nvSpPr>
        <dsp:cNvPr id="0" name=""/>
        <dsp:cNvSpPr/>
      </dsp:nvSpPr>
      <dsp:spPr>
        <a:xfrm rot="10800000">
          <a:off x="3658954" y="2492586"/>
          <a:ext cx="810090" cy="704426"/>
        </a:xfrm>
        <a:prstGeom prst="circularArrow">
          <a:avLst/>
        </a:prstGeom>
        <a:solidFill>
          <a:srgbClr val="A5A5A5">
            <a:tint val="4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B31B7D-FD36-4A4D-AFDB-5411A5F14F8B}">
      <dsp:nvSpPr>
        <dsp:cNvPr id="0" name=""/>
        <dsp:cNvSpPr/>
      </dsp:nvSpPr>
      <dsp:spPr>
        <a:xfrm>
          <a:off x="3381" y="252746"/>
          <a:ext cx="1830673" cy="109840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latin typeface="Century Gothic" panose="020B0502020202020204" pitchFamily="34" charset="0"/>
            </a:rPr>
            <a:t>Failure in measuring performance</a:t>
          </a:r>
        </a:p>
      </dsp:txBody>
      <dsp:txXfrm>
        <a:off x="3381" y="252746"/>
        <a:ext cx="1830673" cy="1098403"/>
      </dsp:txXfrm>
    </dsp:sp>
    <dsp:sp modelId="{A07073A0-1069-4564-8448-E9FA314B5A80}">
      <dsp:nvSpPr>
        <dsp:cNvPr id="0" name=""/>
        <dsp:cNvSpPr/>
      </dsp:nvSpPr>
      <dsp:spPr>
        <a:xfrm>
          <a:off x="2017121" y="252746"/>
          <a:ext cx="1830673" cy="1098403"/>
        </a:xfrm>
        <a:prstGeom prst="rect">
          <a:avLst/>
        </a:prstGeom>
        <a:solidFill>
          <a:schemeClr val="accent3">
            <a:hueOff val="1995493"/>
            <a:satOff val="8288"/>
            <a:lumOff val="-9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latin typeface="Century Gothic" panose="020B0502020202020204" pitchFamily="34" charset="0"/>
            </a:rPr>
            <a:t>Failure to monitor implementation</a:t>
          </a:r>
        </a:p>
      </dsp:txBody>
      <dsp:txXfrm>
        <a:off x="2017121" y="252746"/>
        <a:ext cx="1830673" cy="1098403"/>
      </dsp:txXfrm>
    </dsp:sp>
    <dsp:sp modelId="{6BCFCA6F-D646-4E8C-922D-DA6F4AB0193D}">
      <dsp:nvSpPr>
        <dsp:cNvPr id="0" name=""/>
        <dsp:cNvSpPr/>
      </dsp:nvSpPr>
      <dsp:spPr>
        <a:xfrm>
          <a:off x="4030861" y="252746"/>
          <a:ext cx="1830673" cy="1098403"/>
        </a:xfrm>
        <a:prstGeom prst="rect">
          <a:avLst/>
        </a:prstGeom>
        <a:solidFill>
          <a:schemeClr val="accent3">
            <a:hueOff val="3990986"/>
            <a:satOff val="16576"/>
            <a:lumOff val="-1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latin typeface="Century Gothic" panose="020B0502020202020204" pitchFamily="34" charset="0"/>
            </a:rPr>
            <a:t>Delays in procurement</a:t>
          </a:r>
        </a:p>
      </dsp:txBody>
      <dsp:txXfrm>
        <a:off x="4030861" y="252746"/>
        <a:ext cx="1830673" cy="1098403"/>
      </dsp:txXfrm>
    </dsp:sp>
    <dsp:sp modelId="{EEE47B5A-21C5-4574-B42B-A71EE43C7DDC}">
      <dsp:nvSpPr>
        <dsp:cNvPr id="0" name=""/>
        <dsp:cNvSpPr/>
      </dsp:nvSpPr>
      <dsp:spPr>
        <a:xfrm>
          <a:off x="6044602" y="252746"/>
          <a:ext cx="1830673" cy="1098403"/>
        </a:xfrm>
        <a:prstGeom prst="rect">
          <a:avLst/>
        </a:prstGeom>
        <a:solidFill>
          <a:schemeClr val="accent3">
            <a:hueOff val="5986479"/>
            <a:satOff val="24864"/>
            <a:lumOff val="-2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latin typeface="Century Gothic" panose="020B0502020202020204" pitchFamily="34" charset="0"/>
            </a:rPr>
            <a:t>Loss or misappropriation of funds</a:t>
          </a:r>
        </a:p>
      </dsp:txBody>
      <dsp:txXfrm>
        <a:off x="6044602" y="252746"/>
        <a:ext cx="1830673" cy="1098403"/>
      </dsp:txXfrm>
    </dsp:sp>
    <dsp:sp modelId="{142CDB81-E202-4FE2-A939-730FA7BB3F3E}">
      <dsp:nvSpPr>
        <dsp:cNvPr id="0" name=""/>
        <dsp:cNvSpPr/>
      </dsp:nvSpPr>
      <dsp:spPr>
        <a:xfrm>
          <a:off x="8058342" y="252746"/>
          <a:ext cx="1830673" cy="1098403"/>
        </a:xfrm>
        <a:prstGeom prst="rect">
          <a:avLst/>
        </a:prstGeom>
        <a:solidFill>
          <a:schemeClr val="accent3">
            <a:hueOff val="7981972"/>
            <a:satOff val="33152"/>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latin typeface="Century Gothic" panose="020B0502020202020204" pitchFamily="34" charset="0"/>
            </a:rPr>
            <a:t>Difficulties in delivery of outputs</a:t>
          </a:r>
        </a:p>
      </dsp:txBody>
      <dsp:txXfrm>
        <a:off x="8058342" y="252746"/>
        <a:ext cx="1830673" cy="1098403"/>
      </dsp:txXfrm>
    </dsp:sp>
    <dsp:sp modelId="{F8530428-D6B6-42C5-9FEB-5E417478493E}">
      <dsp:nvSpPr>
        <dsp:cNvPr id="0" name=""/>
        <dsp:cNvSpPr/>
      </dsp:nvSpPr>
      <dsp:spPr>
        <a:xfrm>
          <a:off x="1010251" y="1534218"/>
          <a:ext cx="1830673" cy="1098403"/>
        </a:xfrm>
        <a:prstGeom prst="rect">
          <a:avLst/>
        </a:prstGeom>
        <a:solidFill>
          <a:schemeClr val="accent3">
            <a:hueOff val="9977465"/>
            <a:satOff val="41440"/>
            <a:lumOff val="-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latin typeface="Century Gothic" panose="020B0502020202020204" pitchFamily="34" charset="0"/>
            </a:rPr>
            <a:t>Inadequate skills of the project team</a:t>
          </a:r>
        </a:p>
      </dsp:txBody>
      <dsp:txXfrm>
        <a:off x="1010251" y="1534218"/>
        <a:ext cx="1830673" cy="1098403"/>
      </dsp:txXfrm>
    </dsp:sp>
    <dsp:sp modelId="{C537E1CB-BE5D-4AB4-99CF-A397DF60D733}">
      <dsp:nvSpPr>
        <dsp:cNvPr id="0" name=""/>
        <dsp:cNvSpPr/>
      </dsp:nvSpPr>
      <dsp:spPr>
        <a:xfrm>
          <a:off x="3023991" y="1534218"/>
          <a:ext cx="1830673" cy="1098403"/>
        </a:xfrm>
        <a:prstGeom prst="rect">
          <a:avLst/>
        </a:prstGeom>
        <a:solidFill>
          <a:schemeClr val="accent3">
            <a:hueOff val="11972958"/>
            <a:satOff val="49728"/>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latin typeface="Century Gothic" panose="020B0502020202020204" pitchFamily="34" charset="0"/>
            </a:rPr>
            <a:t>Failure to engage stakeholders</a:t>
          </a:r>
        </a:p>
      </dsp:txBody>
      <dsp:txXfrm>
        <a:off x="3023991" y="1534218"/>
        <a:ext cx="1830673" cy="1098403"/>
      </dsp:txXfrm>
    </dsp:sp>
    <dsp:sp modelId="{1358369F-6122-48A1-AB4E-09F633B5A9BE}">
      <dsp:nvSpPr>
        <dsp:cNvPr id="0" name=""/>
        <dsp:cNvSpPr/>
      </dsp:nvSpPr>
      <dsp:spPr>
        <a:xfrm>
          <a:off x="5037732" y="1534218"/>
          <a:ext cx="1830673" cy="1098403"/>
        </a:xfrm>
        <a:prstGeom prst="rect">
          <a:avLst/>
        </a:prstGeom>
        <a:solidFill>
          <a:schemeClr val="accent3">
            <a:hueOff val="13968452"/>
            <a:satOff val="58016"/>
            <a:lumOff val="-68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latin typeface="Century Gothic" panose="020B0502020202020204" pitchFamily="34" charset="0"/>
            </a:rPr>
            <a:t>Low-quality reporting</a:t>
          </a:r>
        </a:p>
      </dsp:txBody>
      <dsp:txXfrm>
        <a:off x="5037732" y="1534218"/>
        <a:ext cx="1830673" cy="1098403"/>
      </dsp:txXfrm>
    </dsp:sp>
    <dsp:sp modelId="{0AEBC1E4-5580-4B90-AD3B-2C72E4DAEDF2}">
      <dsp:nvSpPr>
        <dsp:cNvPr id="0" name=""/>
        <dsp:cNvSpPr/>
      </dsp:nvSpPr>
      <dsp:spPr>
        <a:xfrm>
          <a:off x="7051472" y="1534218"/>
          <a:ext cx="1830673" cy="1098403"/>
        </a:xfrm>
        <a:prstGeom prst="rect">
          <a:avLst/>
        </a:prstGeom>
        <a:solidFill>
          <a:schemeClr val="accent3">
            <a:hueOff val="15963944"/>
            <a:satOff val="66304"/>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latin typeface="Century Gothic" panose="020B0502020202020204" pitchFamily="34" charset="0"/>
            </a:rPr>
            <a:t>Delays in receiving EU funds</a:t>
          </a:r>
        </a:p>
      </dsp:txBody>
      <dsp:txXfrm>
        <a:off x="7051472" y="1534218"/>
        <a:ext cx="1830673" cy="109840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5.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33D3EA7-D0CE-EB41-ABC6-0DB0AF78D1DB}" type="datetimeFigureOut">
              <a:rPr lang="en-US" smtClean="0"/>
              <a:t>10/31/2018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788E7AE-47F1-B047-81A4-F24A378C2A37}" type="slidenum">
              <a:rPr lang="en-US" smtClean="0"/>
              <a:t>‹#›</a:t>
            </a:fld>
            <a:endParaRPr lang="en-US"/>
          </a:p>
        </p:txBody>
      </p:sp>
    </p:spTree>
    <p:extLst>
      <p:ext uri="{BB962C8B-B14F-4D97-AF65-F5344CB8AC3E}">
        <p14:creationId xmlns:p14="http://schemas.microsoft.com/office/powerpoint/2010/main" val="19100875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E95BE5-1591-AD44-AE80-38ADA788D1CF}" type="datetimeFigureOut">
              <a:rPr lang="en-US" smtClean="0"/>
              <a:pPr/>
              <a:t>10/31/2018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Click to edit Master text styles</a:t>
            </a:r>
          </a:p>
          <a:p>
            <a:pPr lvl="1"/>
            <a:r>
              <a:rPr lang="fi-FI"/>
              <a:t>Second level</a:t>
            </a:r>
          </a:p>
          <a:p>
            <a:pPr lvl="2"/>
            <a:r>
              <a:rPr lang="fi-FI"/>
              <a:t>Third level</a:t>
            </a:r>
          </a:p>
          <a:p>
            <a:pPr lvl="3"/>
            <a:r>
              <a:rPr lang="fi-FI"/>
              <a:t>Fourth level</a:t>
            </a:r>
          </a:p>
          <a:p>
            <a:pPr lvl="4"/>
            <a:r>
              <a:rPr lang="fi-FI"/>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4620A6-3106-3D41-BF4A-81770CEB1EC1}" type="slidenum">
              <a:rPr lang="en-US" smtClean="0"/>
              <a:pPr/>
              <a:t>‹#›</a:t>
            </a:fld>
            <a:endParaRPr lang="en-US"/>
          </a:p>
        </p:txBody>
      </p:sp>
    </p:spTree>
    <p:extLst>
      <p:ext uri="{BB962C8B-B14F-4D97-AF65-F5344CB8AC3E}">
        <p14:creationId xmlns:p14="http://schemas.microsoft.com/office/powerpoint/2010/main" val="1674663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pPr/>
              <a:t>2</a:t>
            </a:fld>
            <a:endParaRPr lang="en-US"/>
          </a:p>
        </p:txBody>
      </p:sp>
    </p:spTree>
    <p:extLst>
      <p:ext uri="{BB962C8B-B14F-4D97-AF65-F5344CB8AC3E}">
        <p14:creationId xmlns:p14="http://schemas.microsoft.com/office/powerpoint/2010/main" val="2714691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pPr/>
              <a:t>11</a:t>
            </a:fld>
            <a:endParaRPr lang="en-US"/>
          </a:p>
        </p:txBody>
      </p:sp>
    </p:spTree>
    <p:extLst>
      <p:ext uri="{BB962C8B-B14F-4D97-AF65-F5344CB8AC3E}">
        <p14:creationId xmlns:p14="http://schemas.microsoft.com/office/powerpoint/2010/main" val="2576492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12</a:t>
            </a:fld>
            <a:endParaRPr lang="en-US"/>
          </a:p>
        </p:txBody>
      </p:sp>
    </p:spTree>
    <p:extLst>
      <p:ext uri="{BB962C8B-B14F-4D97-AF65-F5344CB8AC3E}">
        <p14:creationId xmlns:p14="http://schemas.microsoft.com/office/powerpoint/2010/main" val="814798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13</a:t>
            </a:fld>
            <a:endParaRPr lang="en-US"/>
          </a:p>
        </p:txBody>
      </p:sp>
    </p:spTree>
    <p:extLst>
      <p:ext uri="{BB962C8B-B14F-4D97-AF65-F5344CB8AC3E}">
        <p14:creationId xmlns:p14="http://schemas.microsoft.com/office/powerpoint/2010/main" val="634100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14</a:t>
            </a:fld>
            <a:endParaRPr lang="en-US"/>
          </a:p>
        </p:txBody>
      </p:sp>
    </p:spTree>
    <p:extLst>
      <p:ext uri="{BB962C8B-B14F-4D97-AF65-F5344CB8AC3E}">
        <p14:creationId xmlns:p14="http://schemas.microsoft.com/office/powerpoint/2010/main" val="2260135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15</a:t>
            </a:fld>
            <a:endParaRPr lang="en-US"/>
          </a:p>
        </p:txBody>
      </p:sp>
    </p:spTree>
    <p:extLst>
      <p:ext uri="{BB962C8B-B14F-4D97-AF65-F5344CB8AC3E}">
        <p14:creationId xmlns:p14="http://schemas.microsoft.com/office/powerpoint/2010/main" val="1612402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16</a:t>
            </a:fld>
            <a:endParaRPr lang="en-US"/>
          </a:p>
        </p:txBody>
      </p:sp>
    </p:spTree>
    <p:extLst>
      <p:ext uri="{BB962C8B-B14F-4D97-AF65-F5344CB8AC3E}">
        <p14:creationId xmlns:p14="http://schemas.microsoft.com/office/powerpoint/2010/main" val="16443927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pPr/>
              <a:t>17</a:t>
            </a:fld>
            <a:endParaRPr lang="en-US"/>
          </a:p>
        </p:txBody>
      </p:sp>
    </p:spTree>
    <p:extLst>
      <p:ext uri="{BB962C8B-B14F-4D97-AF65-F5344CB8AC3E}">
        <p14:creationId xmlns:p14="http://schemas.microsoft.com/office/powerpoint/2010/main" val="105066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18</a:t>
            </a:fld>
            <a:endParaRPr lang="en-US"/>
          </a:p>
        </p:txBody>
      </p:sp>
    </p:spTree>
    <p:extLst>
      <p:ext uri="{BB962C8B-B14F-4D97-AF65-F5344CB8AC3E}">
        <p14:creationId xmlns:p14="http://schemas.microsoft.com/office/powerpoint/2010/main" val="16113464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19</a:t>
            </a:fld>
            <a:endParaRPr lang="en-US"/>
          </a:p>
        </p:txBody>
      </p:sp>
    </p:spTree>
    <p:extLst>
      <p:ext uri="{BB962C8B-B14F-4D97-AF65-F5344CB8AC3E}">
        <p14:creationId xmlns:p14="http://schemas.microsoft.com/office/powerpoint/2010/main" val="7710571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pPr/>
              <a:t>20</a:t>
            </a:fld>
            <a:endParaRPr lang="en-US"/>
          </a:p>
        </p:txBody>
      </p:sp>
    </p:spTree>
    <p:extLst>
      <p:ext uri="{BB962C8B-B14F-4D97-AF65-F5344CB8AC3E}">
        <p14:creationId xmlns:p14="http://schemas.microsoft.com/office/powerpoint/2010/main" val="164496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3</a:t>
            </a:fld>
            <a:endParaRPr lang="en-US"/>
          </a:p>
        </p:txBody>
      </p:sp>
    </p:spTree>
    <p:extLst>
      <p:ext uri="{BB962C8B-B14F-4D97-AF65-F5344CB8AC3E}">
        <p14:creationId xmlns:p14="http://schemas.microsoft.com/office/powerpoint/2010/main" val="2091262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21</a:t>
            </a:fld>
            <a:endParaRPr lang="en-US"/>
          </a:p>
        </p:txBody>
      </p:sp>
    </p:spTree>
    <p:extLst>
      <p:ext uri="{BB962C8B-B14F-4D97-AF65-F5344CB8AC3E}">
        <p14:creationId xmlns:p14="http://schemas.microsoft.com/office/powerpoint/2010/main" val="3699805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22</a:t>
            </a:fld>
            <a:endParaRPr lang="en-US"/>
          </a:p>
        </p:txBody>
      </p:sp>
    </p:spTree>
    <p:extLst>
      <p:ext uri="{BB962C8B-B14F-4D97-AF65-F5344CB8AC3E}">
        <p14:creationId xmlns:p14="http://schemas.microsoft.com/office/powerpoint/2010/main" val="3930227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23</a:t>
            </a:fld>
            <a:endParaRPr lang="en-US"/>
          </a:p>
        </p:txBody>
      </p:sp>
    </p:spTree>
    <p:extLst>
      <p:ext uri="{BB962C8B-B14F-4D97-AF65-F5344CB8AC3E}">
        <p14:creationId xmlns:p14="http://schemas.microsoft.com/office/powerpoint/2010/main" val="31238278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24</a:t>
            </a:fld>
            <a:endParaRPr lang="en-US"/>
          </a:p>
        </p:txBody>
      </p:sp>
    </p:spTree>
    <p:extLst>
      <p:ext uri="{BB962C8B-B14F-4D97-AF65-F5344CB8AC3E}">
        <p14:creationId xmlns:p14="http://schemas.microsoft.com/office/powerpoint/2010/main" val="38121313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25</a:t>
            </a:fld>
            <a:endParaRPr lang="en-US"/>
          </a:p>
        </p:txBody>
      </p:sp>
    </p:spTree>
    <p:extLst>
      <p:ext uri="{BB962C8B-B14F-4D97-AF65-F5344CB8AC3E}">
        <p14:creationId xmlns:p14="http://schemas.microsoft.com/office/powerpoint/2010/main" val="207858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F4620A6-3106-3D41-BF4A-81770CEB1EC1}" type="slidenum">
              <a:rPr lang="en-US" smtClean="0"/>
              <a:pPr/>
              <a:t>26</a:t>
            </a:fld>
            <a:endParaRPr lang="en-US"/>
          </a:p>
        </p:txBody>
      </p:sp>
    </p:spTree>
    <p:extLst>
      <p:ext uri="{BB962C8B-B14F-4D97-AF65-F5344CB8AC3E}">
        <p14:creationId xmlns:p14="http://schemas.microsoft.com/office/powerpoint/2010/main" val="430511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4</a:t>
            </a:fld>
            <a:endParaRPr lang="en-US"/>
          </a:p>
        </p:txBody>
      </p:sp>
    </p:spTree>
    <p:extLst>
      <p:ext uri="{BB962C8B-B14F-4D97-AF65-F5344CB8AC3E}">
        <p14:creationId xmlns:p14="http://schemas.microsoft.com/office/powerpoint/2010/main" val="1147077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5</a:t>
            </a:fld>
            <a:endParaRPr lang="en-US"/>
          </a:p>
        </p:txBody>
      </p:sp>
    </p:spTree>
    <p:extLst>
      <p:ext uri="{BB962C8B-B14F-4D97-AF65-F5344CB8AC3E}">
        <p14:creationId xmlns:p14="http://schemas.microsoft.com/office/powerpoint/2010/main" val="4062398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6</a:t>
            </a:fld>
            <a:endParaRPr lang="en-US"/>
          </a:p>
        </p:txBody>
      </p:sp>
    </p:spTree>
    <p:extLst>
      <p:ext uri="{BB962C8B-B14F-4D97-AF65-F5344CB8AC3E}">
        <p14:creationId xmlns:p14="http://schemas.microsoft.com/office/powerpoint/2010/main" val="837305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7</a:t>
            </a:fld>
            <a:endParaRPr lang="en-US"/>
          </a:p>
        </p:txBody>
      </p:sp>
    </p:spTree>
    <p:extLst>
      <p:ext uri="{BB962C8B-B14F-4D97-AF65-F5344CB8AC3E}">
        <p14:creationId xmlns:p14="http://schemas.microsoft.com/office/powerpoint/2010/main" val="1848192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8</a:t>
            </a:fld>
            <a:endParaRPr lang="en-US"/>
          </a:p>
        </p:txBody>
      </p:sp>
    </p:spTree>
    <p:extLst>
      <p:ext uri="{BB962C8B-B14F-4D97-AF65-F5344CB8AC3E}">
        <p14:creationId xmlns:p14="http://schemas.microsoft.com/office/powerpoint/2010/main" val="1036889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9</a:t>
            </a:fld>
            <a:endParaRPr lang="en-US"/>
          </a:p>
        </p:txBody>
      </p:sp>
    </p:spTree>
    <p:extLst>
      <p:ext uri="{BB962C8B-B14F-4D97-AF65-F5344CB8AC3E}">
        <p14:creationId xmlns:p14="http://schemas.microsoft.com/office/powerpoint/2010/main" val="717404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t>10</a:t>
            </a:fld>
            <a:endParaRPr lang="en-US"/>
          </a:p>
        </p:txBody>
      </p:sp>
    </p:spTree>
    <p:extLst>
      <p:ext uri="{BB962C8B-B14F-4D97-AF65-F5344CB8AC3E}">
        <p14:creationId xmlns:p14="http://schemas.microsoft.com/office/powerpoint/2010/main" val="28062600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7744" y="1789882"/>
            <a:ext cx="6154044" cy="1726692"/>
          </a:xfrm>
          <a:prstGeom prst="rect">
            <a:avLst/>
          </a:prstGeom>
        </p:spPr>
        <p:txBody>
          <a:bodyPr anchor="b"/>
          <a:lstStyle>
            <a:lvl1pPr algn="l">
              <a:defRPr sz="3200" baseline="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
        <p:nvSpPr>
          <p:cNvPr id="3" name="Subtitle 2"/>
          <p:cNvSpPr>
            <a:spLocks noGrp="1"/>
          </p:cNvSpPr>
          <p:nvPr>
            <p:ph type="subTitle" idx="1" hasCustomPrompt="1"/>
          </p:nvPr>
        </p:nvSpPr>
        <p:spPr>
          <a:xfrm>
            <a:off x="757744" y="3733560"/>
            <a:ext cx="6154044" cy="791543"/>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err="1"/>
              <a:t>Click</a:t>
            </a:r>
            <a:r>
              <a:rPr lang="fi-FI" dirty="0"/>
              <a:t> to </a:t>
            </a:r>
            <a:r>
              <a:rPr lang="fi-FI" dirty="0" err="1"/>
              <a:t>edit</a:t>
            </a:r>
            <a:r>
              <a:rPr lang="fi-FI" dirty="0"/>
              <a:t> Master </a:t>
            </a:r>
            <a:r>
              <a:rPr lang="fi-FI" dirty="0" err="1"/>
              <a:t>subtitle</a:t>
            </a:r>
            <a:r>
              <a:rPr lang="fi-FI" dirty="0"/>
              <a:t> </a:t>
            </a:r>
            <a:r>
              <a:rPr lang="fi-FI" dirty="0" err="1"/>
              <a:t>style</a:t>
            </a:r>
            <a:r>
              <a:rPr lang="fi-FI" dirty="0"/>
              <a:t>	</a:t>
            </a:r>
            <a:endParaRPr lang="en-US" dirty="0"/>
          </a:p>
        </p:txBody>
      </p:sp>
      <p:graphicFrame>
        <p:nvGraphicFramePr>
          <p:cNvPr id="4" name="Table 3"/>
          <p:cNvGraphicFramePr>
            <a:graphicFrameLocks noGrp="1"/>
          </p:cNvGraphicFramePr>
          <p:nvPr userDrawn="1">
            <p:extLst>
              <p:ext uri="{D42A27DB-BD31-4B8C-83A1-F6EECF244321}">
                <p14:modId xmlns:p14="http://schemas.microsoft.com/office/powerpoint/2010/main" val="3992267375"/>
              </p:ext>
            </p:extLst>
          </p:nvPr>
        </p:nvGraphicFramePr>
        <p:xfrm>
          <a:off x="0" y="5928494"/>
          <a:ext cx="12192000" cy="3048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04800">
                <a:tc>
                  <a:txBody>
                    <a:bodyPr/>
                    <a:lstStyle/>
                    <a:p>
                      <a:pPr algn="l"/>
                      <a:r>
                        <a:rPr lang="fr-BE" sz="1400" b="0" dirty="0">
                          <a:latin typeface="Century Gothic" pitchFamily="34" charset="0"/>
                        </a:rPr>
                        <a:t> </a:t>
                      </a:r>
                      <a:r>
                        <a:rPr lang="en-US" sz="1400" b="0" noProof="0" dirty="0">
                          <a:latin typeface="Century Gothic" pitchFamily="34" charset="0"/>
                        </a:rPr>
                        <a:t>A project funded by the European Union</a:t>
                      </a:r>
                      <a:endParaRPr lang="en-US" sz="1400" b="0" noProof="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51D7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GB" sz="1400" b="0" dirty="0">
                          <a:solidFill>
                            <a:schemeClr val="bg1"/>
                          </a:solidFill>
                          <a:effectLst/>
                          <a:latin typeface="Century Gothic" charset="0"/>
                          <a:ea typeface="Century Gothic" charset="0"/>
                          <a:cs typeface="Century Gothic" charset="0"/>
                        </a:rPr>
                        <a:t>Implemented by a consortium led by</a:t>
                      </a:r>
                      <a:endParaRPr lang="de-DE" sz="1400" b="0" dirty="0">
                        <a:solidFill>
                          <a:schemeClr val="bg1"/>
                        </a:solidFill>
                        <a:latin typeface="Century Gothic" charset="0"/>
                        <a:ea typeface="Century Gothic" charset="0"/>
                        <a:cs typeface="Century Gothic"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51D70"/>
                    </a:solidFill>
                  </a:tcPr>
                </a:tc>
                <a:extLst>
                  <a:ext uri="{0D108BD9-81ED-4DB2-BD59-A6C34878D82A}">
                    <a16:rowId xmlns:a16="http://schemas.microsoft.com/office/drawing/2014/main" val="10000"/>
                  </a:ext>
                </a:extLst>
              </a:tr>
            </a:tbl>
          </a:graphicData>
        </a:graphic>
      </p:graphicFrame>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68000" y="6304855"/>
            <a:ext cx="871728" cy="481584"/>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7744" y="6304855"/>
            <a:ext cx="713232" cy="481584"/>
          </a:xfrm>
          <a:prstGeom prst="rect">
            <a:avLst/>
          </a:prstGeom>
        </p:spPr>
      </p:pic>
      <p:pic>
        <p:nvPicPr>
          <p:cNvPr id="20" name="Picture 19"/>
          <p:cNvPicPr>
            <a:picLocks noChangeAspect="1"/>
          </p:cNvPicPr>
          <p:nvPr userDrawn="1"/>
        </p:nvPicPr>
        <p:blipFill>
          <a:blip r:embed="rId4">
            <a:alphaModFix/>
            <a:extLst>
              <a:ext uri="{28A0092B-C50C-407E-A947-70E740481C1C}">
                <a14:useLocalDpi xmlns:a14="http://schemas.microsoft.com/office/drawing/2010/main" val="0"/>
              </a:ext>
            </a:extLst>
          </a:blip>
          <a:stretch>
            <a:fillRect/>
          </a:stretch>
        </p:blipFill>
        <p:spPr>
          <a:xfrm>
            <a:off x="757744" y="375174"/>
            <a:ext cx="2888706" cy="980991"/>
          </a:xfrm>
          <a:prstGeom prst="rect">
            <a:avLst/>
          </a:prstGeom>
        </p:spPr>
      </p:pic>
      <p:pic>
        <p:nvPicPr>
          <p:cNvPr id="10" name="Picture 4"/>
          <p:cNvPicPr>
            <a:picLocks noChangeAspect="1"/>
          </p:cNvPicPr>
          <p:nvPr userDrawn="1"/>
        </p:nvPicPr>
        <p:blipFill>
          <a:blip r:embed="rId5">
            <a:alphaModFix amt="35000"/>
            <a:extLst>
              <a:ext uri="{28A0092B-C50C-407E-A947-70E740481C1C}">
                <a14:useLocalDpi xmlns:a14="http://schemas.microsoft.com/office/drawing/2010/main" val="0"/>
              </a:ext>
            </a:extLst>
          </a:blip>
          <a:stretch>
            <a:fillRect/>
          </a:stretch>
        </p:blipFill>
        <p:spPr>
          <a:xfrm>
            <a:off x="6964553" y="2334471"/>
            <a:ext cx="5227447" cy="3589720"/>
          </a:xfrm>
          <a:prstGeom prst="rect">
            <a:avLst/>
          </a:prstGeom>
        </p:spPr>
      </p:pic>
    </p:spTree>
    <p:extLst>
      <p:ext uri="{BB962C8B-B14F-4D97-AF65-F5344CB8AC3E}">
        <p14:creationId xmlns:p14="http://schemas.microsoft.com/office/powerpoint/2010/main" val="810740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ttangolo arrotondato 8"/>
          <p:cNvSpPr/>
          <p:nvPr userDrawn="1"/>
        </p:nvSpPr>
        <p:spPr>
          <a:xfrm>
            <a:off x="806605" y="6176981"/>
            <a:ext cx="10515600" cy="252000"/>
          </a:xfrm>
          <a:prstGeom prst="roundRect">
            <a:avLst/>
          </a:prstGeom>
          <a:solidFill>
            <a:srgbClr val="751D7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dirty="0"/>
          </a:p>
        </p:txBody>
      </p:sp>
      <p:sp>
        <p:nvSpPr>
          <p:cNvPr id="9" name="Rettangolo arrotondato 9"/>
          <p:cNvSpPr/>
          <p:nvPr userDrawn="1"/>
        </p:nvSpPr>
        <p:spPr>
          <a:xfrm>
            <a:off x="806605" y="425753"/>
            <a:ext cx="10515600" cy="252000"/>
          </a:xfrm>
          <a:prstGeom prst="roundRect">
            <a:avLst/>
          </a:prstGeom>
          <a:solidFill>
            <a:srgbClr val="751D7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dirty="0"/>
          </a:p>
        </p:txBody>
      </p:sp>
      <p:sp>
        <p:nvSpPr>
          <p:cNvPr id="10" name="Title 1"/>
          <p:cNvSpPr>
            <a:spLocks noGrp="1"/>
          </p:cNvSpPr>
          <p:nvPr>
            <p:ph type="ctrTitle"/>
          </p:nvPr>
        </p:nvSpPr>
        <p:spPr>
          <a:xfrm>
            <a:off x="1492405" y="2233567"/>
            <a:ext cx="9144000" cy="2387600"/>
          </a:xfrm>
          <a:prstGeom prst="rect">
            <a:avLst/>
          </a:prstGeom>
        </p:spPr>
        <p:txBody>
          <a:bodyPr anchor="ctr"/>
          <a:lstStyle>
            <a:lvl1pPr algn="ctr">
              <a:defRPr sz="3200" baseline="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pic>
        <p:nvPicPr>
          <p:cNvPr id="7" name="Picture 2" descr="C:\Users\Utente\Desktop\Lavoro\ENI CBC facility\02_Implementation phase\Activity H.1 - Dissemination and publicity\Visual identity\Tesim corporate\Tesim logotype regular\raster\Jpeg RGB\Tesim logo 5 color RGB.jpg"/>
          <p:cNvPicPr>
            <a:picLocks noChangeAspect="1" noChangeArrowheads="1"/>
          </p:cNvPicPr>
          <p:nvPr userDrawn="1"/>
        </p:nvPicPr>
        <p:blipFill>
          <a:blip r:embed="rId2" cstate="print"/>
          <a:srcRect/>
          <a:stretch>
            <a:fillRect/>
          </a:stretch>
        </p:blipFill>
        <p:spPr bwMode="auto">
          <a:xfrm>
            <a:off x="10530117" y="4761153"/>
            <a:ext cx="792088" cy="1275841"/>
          </a:xfrm>
          <a:prstGeom prst="rect">
            <a:avLst/>
          </a:prstGeom>
          <a:noFill/>
        </p:spPr>
      </p:pic>
      <p:pic>
        <p:nvPicPr>
          <p:cNvPr id="11" name="Picture 3"/>
          <p:cNvPicPr>
            <a:picLocks noChangeAspect="1"/>
          </p:cNvPicPr>
          <p:nvPr userDrawn="1"/>
        </p:nvPicPr>
        <p:blipFill>
          <a:blip r:embed="rId3">
            <a:alphaModFix amt="35000"/>
            <a:extLst>
              <a:ext uri="{28A0092B-C50C-407E-A947-70E740481C1C}">
                <a14:useLocalDpi xmlns:a14="http://schemas.microsoft.com/office/drawing/2010/main" val="0"/>
              </a:ext>
            </a:extLst>
          </a:blip>
          <a:stretch>
            <a:fillRect/>
          </a:stretch>
        </p:blipFill>
        <p:spPr>
          <a:xfrm>
            <a:off x="3496306" y="802888"/>
            <a:ext cx="7825899" cy="5374093"/>
          </a:xfrm>
          <a:prstGeom prst="rect">
            <a:avLst/>
          </a:prstGeom>
        </p:spPr>
      </p:pic>
    </p:spTree>
    <p:extLst>
      <p:ext uri="{BB962C8B-B14F-4D97-AF65-F5344CB8AC3E}">
        <p14:creationId xmlns:p14="http://schemas.microsoft.com/office/powerpoint/2010/main" val="518904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06605" y="1627321"/>
            <a:ext cx="10515600" cy="3784399"/>
          </a:xfrm>
        </p:spPr>
        <p:txBody>
          <a:bodyPr/>
          <a:lstStyle>
            <a:lvl1pPr marL="0" indent="0" algn="ctr">
              <a:buNone/>
              <a:defRPr sz="2400"/>
            </a:lvl1pPr>
            <a:lvl2pPr>
              <a:defRPr sz="2000"/>
            </a:lvl2pPr>
            <a:lvl3pPr>
              <a:defRPr sz="2000"/>
            </a:lvl3pPr>
            <a:lvl4pPr>
              <a:defRPr sz="2000"/>
            </a:lvl4pPr>
            <a:lvl5pPr>
              <a:defRPr sz="20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cxnSp>
        <p:nvCxnSpPr>
          <p:cNvPr id="13"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22"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24"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p:nvPr>
        </p:nvSpPr>
        <p:spPr>
          <a:xfrm>
            <a:off x="838200" y="311099"/>
            <a:ext cx="8894763" cy="595983"/>
          </a:xfrm>
        </p:spPr>
        <p:txBody>
          <a:bodyPr>
            <a:normAutofit/>
          </a:bodyPr>
          <a:lstStyle>
            <a:lvl1pPr marL="0" indent="0" algn="just">
              <a:buNone/>
              <a:defRPr sz="2400">
                <a:solidFill>
                  <a:srgbClr val="751D70"/>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0" name="Picture 1"/>
          <p:cNvPicPr>
            <a:picLocks noChangeAspect="1"/>
          </p:cNvPicPr>
          <p:nvPr userDrawn="1"/>
        </p:nvPicPr>
        <p:blipFill>
          <a:blip r:embed="rId3">
            <a:alphaModFix amt="35000"/>
            <a:extLst>
              <a:ext uri="{28A0092B-C50C-407E-A947-70E740481C1C}">
                <a14:useLocalDpi xmlns:a14="http://schemas.microsoft.com/office/drawing/2010/main" val="0"/>
              </a:ext>
            </a:extLst>
          </a:blip>
          <a:stretch>
            <a:fillRect/>
          </a:stretch>
        </p:blipFill>
        <p:spPr>
          <a:xfrm>
            <a:off x="9324552" y="4513171"/>
            <a:ext cx="2867448" cy="1969094"/>
          </a:xfrm>
          <a:prstGeom prst="rect">
            <a:avLst/>
          </a:prstGeom>
        </p:spPr>
      </p:pic>
    </p:spTree>
    <p:extLst>
      <p:ext uri="{BB962C8B-B14F-4D97-AF65-F5344CB8AC3E}">
        <p14:creationId xmlns:p14="http://schemas.microsoft.com/office/powerpoint/2010/main" val="257462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3074"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sp>
        <p:nvSpPr>
          <p:cNvPr id="3" name="Content Placeholder 2"/>
          <p:cNvSpPr>
            <a:spLocks noGrp="1"/>
          </p:cNvSpPr>
          <p:nvPr>
            <p:ph sz="half" idx="1"/>
          </p:nvPr>
        </p:nvSpPr>
        <p:spPr>
          <a:xfrm>
            <a:off x="838200" y="1825625"/>
            <a:ext cx="5181600" cy="4351338"/>
          </a:xfrm>
        </p:spPr>
        <p:txBody>
          <a:bodyPr/>
          <a:lstStyle>
            <a:lvl1pPr>
              <a:defRPr sz="2400"/>
            </a:lvl1pPr>
            <a:lvl2pPr>
              <a:defRPr sz="2000"/>
            </a:lvl2pPr>
            <a:lvl3pPr>
              <a:defRPr sz="2000"/>
            </a:lvl3pPr>
            <a:lvl4pPr>
              <a:defRPr sz="2000"/>
            </a:lvl4pPr>
            <a:lvl5pPr>
              <a:defRPr sz="20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4" name="Content Placeholder 3"/>
          <p:cNvSpPr>
            <a:spLocks noGrp="1"/>
          </p:cNvSpPr>
          <p:nvPr>
            <p:ph sz="half" idx="2"/>
          </p:nvPr>
        </p:nvSpPr>
        <p:spPr>
          <a:xfrm>
            <a:off x="6172200" y="1825625"/>
            <a:ext cx="5181600" cy="4351338"/>
          </a:xfrm>
        </p:spPr>
        <p:txBody>
          <a:bodyPr/>
          <a:lstStyle>
            <a:lvl1pPr>
              <a:defRPr sz="2400"/>
            </a:lvl1pPr>
            <a:lvl2pPr>
              <a:defRPr sz="2000"/>
            </a:lvl2pPr>
            <a:lvl3pPr>
              <a:defRPr sz="2000"/>
            </a:lvl3pPr>
            <a:lvl4pPr>
              <a:defRPr sz="2000"/>
            </a:lvl4pPr>
            <a:lvl5pPr>
              <a:defRPr sz="20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cxnSp>
        <p:nvCxnSpPr>
          <p:cNvPr id="9"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19" name="Text Placeholder 8"/>
          <p:cNvSpPr>
            <a:spLocks noGrp="1"/>
          </p:cNvSpPr>
          <p:nvPr>
            <p:ph type="body" sz="quarter" idx="10"/>
          </p:nvPr>
        </p:nvSpPr>
        <p:spPr>
          <a:xfrm>
            <a:off x="838200" y="311099"/>
            <a:ext cx="8894763" cy="595983"/>
          </a:xfrm>
        </p:spPr>
        <p:txBody>
          <a:bodyPr>
            <a:normAutofit/>
          </a:bodyPr>
          <a:lstStyle>
            <a:lvl1pPr marL="0" indent="0" algn="just">
              <a:buNone/>
              <a:defRPr sz="2400">
                <a:solidFill>
                  <a:srgbClr val="751D70"/>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3"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17"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4141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4098"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sp>
        <p:nvSpPr>
          <p:cNvPr id="3" name="Text Placeholder 2"/>
          <p:cNvSpPr>
            <a:spLocks noGrp="1"/>
          </p:cNvSpPr>
          <p:nvPr>
            <p:ph type="body" idx="1"/>
          </p:nvPr>
        </p:nvSpPr>
        <p:spPr>
          <a:xfrm>
            <a:off x="839788" y="1681163"/>
            <a:ext cx="5157787" cy="82391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sp>
        <p:nvSpPr>
          <p:cNvPr id="4" name="Content Placeholder 3"/>
          <p:cNvSpPr>
            <a:spLocks noGrp="1"/>
          </p:cNvSpPr>
          <p:nvPr>
            <p:ph sz="half" idx="2"/>
          </p:nvPr>
        </p:nvSpPr>
        <p:spPr>
          <a:xfrm>
            <a:off x="839788" y="2505075"/>
            <a:ext cx="5157787" cy="3684588"/>
          </a:xfrm>
        </p:spPr>
        <p:txBody>
          <a:bodyPr/>
          <a:lstStyle>
            <a:lvl1pPr>
              <a:defRPr sz="2000"/>
            </a:lvl1pPr>
            <a:lvl2pPr>
              <a:defRPr sz="1800"/>
            </a:lvl2pPr>
            <a:lvl3pPr>
              <a:defRPr sz="1800"/>
            </a:lvl3pPr>
            <a:lvl4pPr>
              <a:defRPr sz="1800"/>
            </a:lvl4pPr>
            <a:lvl5pPr>
              <a:defRPr sz="18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5" name="Text Placeholder 4"/>
          <p:cNvSpPr>
            <a:spLocks noGrp="1"/>
          </p:cNvSpPr>
          <p:nvPr>
            <p:ph type="body" sz="quarter" idx="3"/>
          </p:nvPr>
        </p:nvSpPr>
        <p:spPr>
          <a:xfrm>
            <a:off x="6172200" y="1681163"/>
            <a:ext cx="5183188" cy="82391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sp>
        <p:nvSpPr>
          <p:cNvPr id="6" name="Content Placeholder 5"/>
          <p:cNvSpPr>
            <a:spLocks noGrp="1"/>
          </p:cNvSpPr>
          <p:nvPr>
            <p:ph sz="quarter" idx="4"/>
          </p:nvPr>
        </p:nvSpPr>
        <p:spPr>
          <a:xfrm>
            <a:off x="6172200" y="2505075"/>
            <a:ext cx="5183188" cy="3684588"/>
          </a:xfrm>
        </p:spPr>
        <p:txBody>
          <a:bodyPr/>
          <a:lstStyle>
            <a:lvl1pPr>
              <a:defRPr sz="2000"/>
            </a:lvl1pPr>
            <a:lvl2pPr>
              <a:defRPr sz="1800"/>
            </a:lvl2pPr>
            <a:lvl3pPr>
              <a:defRPr sz="1800"/>
            </a:lvl3pPr>
            <a:lvl4pPr>
              <a:defRPr sz="1800"/>
            </a:lvl4pPr>
            <a:lvl5pPr>
              <a:defRPr sz="18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cxnSp>
        <p:nvCxnSpPr>
          <p:cNvPr id="11"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18" name="Text Placeholder 8"/>
          <p:cNvSpPr>
            <a:spLocks noGrp="1"/>
          </p:cNvSpPr>
          <p:nvPr>
            <p:ph type="body" sz="quarter" idx="10"/>
          </p:nvPr>
        </p:nvSpPr>
        <p:spPr>
          <a:xfrm>
            <a:off x="838200" y="311099"/>
            <a:ext cx="8894763" cy="595983"/>
          </a:xfrm>
        </p:spPr>
        <p:txBody>
          <a:bodyPr>
            <a:normAutofit/>
          </a:bodyPr>
          <a:lstStyle>
            <a:lvl1pPr marL="0" indent="0">
              <a:buNone/>
              <a:defRPr sz="2400">
                <a:solidFill>
                  <a:srgbClr val="751D70"/>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9"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20"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1032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8" name="Picture 2" descr="C:\Users\Utente\Desktop\Map_Reduced_Big.png"/>
          <p:cNvPicPr>
            <a:picLocks noChangeAspect="1" noChangeArrowheads="1"/>
          </p:cNvPicPr>
          <p:nvPr userDrawn="1"/>
        </p:nvPicPr>
        <p:blipFill>
          <a:blip r:embed="rId2"/>
          <a:srcRect/>
          <a:stretch>
            <a:fillRect/>
          </a:stretch>
        </p:blipFill>
        <p:spPr bwMode="auto">
          <a:xfrm>
            <a:off x="3495601" y="371790"/>
            <a:ext cx="8693380" cy="5499228"/>
          </a:xfrm>
          <a:prstGeom prst="rect">
            <a:avLst/>
          </a:prstGeom>
          <a:noFill/>
        </p:spPr>
      </p:pic>
      <p:sp>
        <p:nvSpPr>
          <p:cNvPr id="19" name="Title 1"/>
          <p:cNvSpPr>
            <a:spLocks noGrp="1"/>
          </p:cNvSpPr>
          <p:nvPr>
            <p:ph type="ctrTitle"/>
          </p:nvPr>
        </p:nvSpPr>
        <p:spPr>
          <a:xfrm>
            <a:off x="1607672" y="2235240"/>
            <a:ext cx="9144000" cy="2387600"/>
          </a:xfrm>
          <a:prstGeom prst="rect">
            <a:avLst/>
          </a:prstGeom>
        </p:spPr>
        <p:txBody>
          <a:bodyPr anchor="ctr"/>
          <a:lstStyle>
            <a:lvl1pPr algn="ctr">
              <a:defRPr sz="3200" baseline="0"/>
            </a:lvl1pPr>
          </a:lstStyle>
          <a:p>
            <a:r>
              <a:rPr lang="fi-FI" dirty="0" err="1"/>
              <a:t>Click</a:t>
            </a:r>
            <a:r>
              <a:rPr lang="fi-FI" dirty="0"/>
              <a:t> to </a:t>
            </a:r>
            <a:r>
              <a:rPr lang="fi-FI" dirty="0" err="1"/>
              <a:t>edit</a:t>
            </a:r>
            <a:r>
              <a:rPr lang="fi-FI" dirty="0"/>
              <a:t> Master </a:t>
            </a:r>
            <a:r>
              <a:rPr lang="fi-FI" dirty="0" err="1"/>
              <a:t>title</a:t>
            </a:r>
            <a:endParaRPr lang="en-US" dirty="0"/>
          </a:p>
        </p:txBody>
      </p:sp>
      <p:graphicFrame>
        <p:nvGraphicFramePr>
          <p:cNvPr id="3" name="Table 2"/>
          <p:cNvGraphicFramePr>
            <a:graphicFrameLocks noGrp="1"/>
          </p:cNvGraphicFramePr>
          <p:nvPr userDrawn="1">
            <p:extLst>
              <p:ext uri="{D42A27DB-BD31-4B8C-83A1-F6EECF244321}">
                <p14:modId xmlns:p14="http://schemas.microsoft.com/office/powerpoint/2010/main" val="1651058395"/>
              </p:ext>
            </p:extLst>
          </p:nvPr>
        </p:nvGraphicFramePr>
        <p:xfrm>
          <a:off x="0" y="5871018"/>
          <a:ext cx="12192000" cy="3048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04800">
                <a:tc>
                  <a:txBody>
                    <a:bodyPr/>
                    <a:lstStyle/>
                    <a:p>
                      <a:pPr algn="l"/>
                      <a:r>
                        <a:rPr lang="fr-BE" sz="1400" b="0" dirty="0">
                          <a:latin typeface="Century Gothic" pitchFamily="34" charset="0"/>
                        </a:rPr>
                        <a:t> </a:t>
                      </a:r>
                      <a:r>
                        <a:rPr lang="en-US" sz="1400" b="0" noProof="0" dirty="0">
                          <a:latin typeface="Century Gothic" pitchFamily="34" charset="0"/>
                        </a:rPr>
                        <a:t>A project funded by the European Union</a:t>
                      </a:r>
                      <a:endParaRPr lang="en-US" sz="1400" b="0" noProof="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51D7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GB" sz="1400" b="0" dirty="0">
                          <a:solidFill>
                            <a:schemeClr val="bg1"/>
                          </a:solidFill>
                          <a:effectLst/>
                          <a:latin typeface="Century Gothic" charset="0"/>
                          <a:ea typeface="Century Gothic" charset="0"/>
                          <a:cs typeface="Century Gothic" charset="0"/>
                        </a:rPr>
                        <a:t>Implemented by a consortium led by:</a:t>
                      </a:r>
                      <a:endParaRPr lang="de-DE" sz="1400" b="0" dirty="0">
                        <a:solidFill>
                          <a:schemeClr val="bg1"/>
                        </a:solidFill>
                        <a:latin typeface="Century Gothic" charset="0"/>
                        <a:ea typeface="Century Gothic" charset="0"/>
                        <a:cs typeface="Century Gothic"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51D70"/>
                    </a:solidFill>
                  </a:tcPr>
                </a:tc>
                <a:extLst>
                  <a:ext uri="{0D108BD9-81ED-4DB2-BD59-A6C34878D82A}">
                    <a16:rowId xmlns:a16="http://schemas.microsoft.com/office/drawing/2014/main" val="10000"/>
                  </a:ext>
                </a:extLst>
              </a:tr>
            </a:tbl>
          </a:graphicData>
        </a:graphic>
      </p:graphicFrame>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7744" y="6276137"/>
            <a:ext cx="713232" cy="481584"/>
          </a:xfrm>
          <a:prstGeom prst="rect">
            <a:avLst/>
          </a:prstGeom>
        </p:spPr>
      </p:pic>
      <p:pic>
        <p:nvPicPr>
          <p:cNvPr id="5" name="Picture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751672" y="6329965"/>
            <a:ext cx="871728" cy="481584"/>
          </a:xfrm>
          <a:prstGeom prst="rect">
            <a:avLst/>
          </a:prstGeom>
        </p:spPr>
      </p:pic>
      <p:pic>
        <p:nvPicPr>
          <p:cNvPr id="18" name="Picture 17"/>
          <p:cNvPicPr>
            <a:picLocks noChangeAspect="1"/>
          </p:cNvPicPr>
          <p:nvPr userDrawn="1"/>
        </p:nvPicPr>
        <p:blipFill>
          <a:blip r:embed="rId5">
            <a:alphaModFix/>
            <a:extLst>
              <a:ext uri="{28A0092B-C50C-407E-A947-70E740481C1C}">
                <a14:useLocalDpi xmlns:a14="http://schemas.microsoft.com/office/drawing/2010/main" val="0"/>
              </a:ext>
            </a:extLst>
          </a:blip>
          <a:stretch>
            <a:fillRect/>
          </a:stretch>
        </p:blipFill>
        <p:spPr>
          <a:xfrm>
            <a:off x="757744" y="375174"/>
            <a:ext cx="2888706" cy="980991"/>
          </a:xfrm>
          <a:prstGeom prst="rect">
            <a:avLst/>
          </a:prstGeom>
        </p:spPr>
      </p:pic>
    </p:spTree>
    <p:extLst>
      <p:ext uri="{BB962C8B-B14F-4D97-AF65-F5344CB8AC3E}">
        <p14:creationId xmlns:p14="http://schemas.microsoft.com/office/powerpoint/2010/main" val="819065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5122"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sp>
        <p:nvSpPr>
          <p:cNvPr id="2" name="Title 1"/>
          <p:cNvSpPr>
            <a:spLocks noGrp="1"/>
          </p:cNvSpPr>
          <p:nvPr>
            <p:ph type="title"/>
          </p:nvPr>
        </p:nvSpPr>
        <p:spPr>
          <a:xfrm>
            <a:off x="838200" y="1751308"/>
            <a:ext cx="3932237" cy="709047"/>
          </a:xfrm>
          <a:prstGeom prst="rect">
            <a:avLst/>
          </a:prstGeom>
        </p:spPr>
        <p:txBody>
          <a:bodyPr anchor="b"/>
          <a:lstStyle>
            <a:lvl1pPr>
              <a:defRPr sz="280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
        <p:nvSpPr>
          <p:cNvPr id="3" name="Content Placeholder 2"/>
          <p:cNvSpPr>
            <a:spLocks noGrp="1"/>
          </p:cNvSpPr>
          <p:nvPr>
            <p:ph idx="1"/>
          </p:nvPr>
        </p:nvSpPr>
        <p:spPr>
          <a:xfrm>
            <a:off x="5183188" y="1751308"/>
            <a:ext cx="6172200" cy="3719594"/>
          </a:xfrm>
        </p:spPr>
        <p:txBody>
          <a:bodyPr/>
          <a:lstStyle>
            <a:lvl1pPr>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4" name="Text Placeholder 3"/>
          <p:cNvSpPr>
            <a:spLocks noGrp="1"/>
          </p:cNvSpPr>
          <p:nvPr>
            <p:ph type="body" sz="half" idx="2"/>
          </p:nvPr>
        </p:nvSpPr>
        <p:spPr>
          <a:xfrm>
            <a:off x="838200" y="2460356"/>
            <a:ext cx="3932237" cy="3010546"/>
          </a:xfrm>
        </p:spPr>
        <p:txBody>
          <a:bodyPr>
            <a:normAutofit/>
          </a:bodyPr>
          <a:lstStyle>
            <a:lvl1pPr marL="0" indent="0">
              <a:buNone/>
              <a:defRPr sz="24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cxnSp>
        <p:nvCxnSpPr>
          <p:cNvPr id="10"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17" name="Text Placeholder 8"/>
          <p:cNvSpPr>
            <a:spLocks noGrp="1"/>
          </p:cNvSpPr>
          <p:nvPr>
            <p:ph type="body" sz="quarter" idx="10"/>
          </p:nvPr>
        </p:nvSpPr>
        <p:spPr>
          <a:xfrm>
            <a:off x="838200" y="311099"/>
            <a:ext cx="8894763" cy="595983"/>
          </a:xfrm>
        </p:spPr>
        <p:txBody>
          <a:bodyPr>
            <a:normAutofit/>
          </a:bodyPr>
          <a:lstStyle>
            <a:lvl1pPr marL="0" indent="0">
              <a:buNone/>
              <a:defRPr sz="3600">
                <a:solidFill>
                  <a:srgbClr val="07147A"/>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8"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19"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471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6146"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sp>
        <p:nvSpPr>
          <p:cNvPr id="3" name="Picture Placeholder 2"/>
          <p:cNvSpPr>
            <a:spLocks noGrp="1"/>
          </p:cNvSpPr>
          <p:nvPr>
            <p:ph type="pic" idx="1"/>
          </p:nvPr>
        </p:nvSpPr>
        <p:spPr>
          <a:xfrm>
            <a:off x="5183188" y="1751308"/>
            <a:ext cx="6172200" cy="37195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Title 1"/>
          <p:cNvSpPr>
            <a:spLocks noGrp="1"/>
          </p:cNvSpPr>
          <p:nvPr>
            <p:ph type="title"/>
          </p:nvPr>
        </p:nvSpPr>
        <p:spPr>
          <a:xfrm>
            <a:off x="838200" y="1751308"/>
            <a:ext cx="3932237" cy="709047"/>
          </a:xfrm>
          <a:prstGeom prst="rect">
            <a:avLst/>
          </a:prstGeom>
        </p:spPr>
        <p:txBody>
          <a:bodyPr anchor="b"/>
          <a:lstStyle>
            <a:lvl1pPr>
              <a:defRPr sz="280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
        <p:nvSpPr>
          <p:cNvPr id="11" name="Text Placeholder 3"/>
          <p:cNvSpPr>
            <a:spLocks noGrp="1"/>
          </p:cNvSpPr>
          <p:nvPr>
            <p:ph type="body" sz="half" idx="2"/>
          </p:nvPr>
        </p:nvSpPr>
        <p:spPr>
          <a:xfrm>
            <a:off x="838200" y="2460356"/>
            <a:ext cx="3932237" cy="3010546"/>
          </a:xfrm>
        </p:spPr>
        <p:txBody>
          <a:bodyPr>
            <a:normAutofit/>
          </a:bodyPr>
          <a:lstStyle>
            <a:lvl1pPr marL="0" indent="0">
              <a:buNone/>
              <a:defRPr sz="24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cxnSp>
        <p:nvCxnSpPr>
          <p:cNvPr id="12"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26" name="Text Placeholder 8"/>
          <p:cNvSpPr>
            <a:spLocks noGrp="1"/>
          </p:cNvSpPr>
          <p:nvPr>
            <p:ph type="body" sz="quarter" idx="10"/>
          </p:nvPr>
        </p:nvSpPr>
        <p:spPr>
          <a:xfrm>
            <a:off x="838200" y="311099"/>
            <a:ext cx="8894763" cy="595983"/>
          </a:xfrm>
        </p:spPr>
        <p:txBody>
          <a:bodyPr>
            <a:normAutofit/>
          </a:bodyPr>
          <a:lstStyle>
            <a:lvl1pPr marL="0" indent="0">
              <a:buNone/>
              <a:defRPr sz="3600">
                <a:solidFill>
                  <a:srgbClr val="07147A"/>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9"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20"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688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7170"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cxnSp>
        <p:nvCxnSpPr>
          <p:cNvPr id="6"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13" name="Text Placeholder 8"/>
          <p:cNvSpPr>
            <a:spLocks noGrp="1"/>
          </p:cNvSpPr>
          <p:nvPr>
            <p:ph type="body" sz="quarter" idx="10"/>
          </p:nvPr>
        </p:nvSpPr>
        <p:spPr>
          <a:xfrm>
            <a:off x="838200" y="311099"/>
            <a:ext cx="8894763" cy="595983"/>
          </a:xfrm>
        </p:spPr>
        <p:txBody>
          <a:bodyPr>
            <a:normAutofit/>
          </a:bodyPr>
          <a:lstStyle>
            <a:lvl1pPr marL="0" indent="0">
              <a:buNone/>
              <a:defRPr sz="3600">
                <a:solidFill>
                  <a:srgbClr val="07147A"/>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4"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15"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8324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Tree>
    <p:extLst>
      <p:ext uri="{BB962C8B-B14F-4D97-AF65-F5344CB8AC3E}">
        <p14:creationId xmlns:p14="http://schemas.microsoft.com/office/powerpoint/2010/main" val="670729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2" r:id="rId4"/>
    <p:sldLayoutId id="2147483653" r:id="rId5"/>
    <p:sldLayoutId id="2147483655" r:id="rId6"/>
    <p:sldLayoutId id="2147483656" r:id="rId7"/>
    <p:sldLayoutId id="2147483657" r:id="rId8"/>
    <p:sldLayoutId id="2147483661" r:id="rId9"/>
  </p:sldLayoutIdLst>
  <p:hf sldNum="0" hdr="0" dt="0"/>
  <p:txStyles>
    <p:titleStyle>
      <a:lvl1pPr algn="l" defTabSz="914400" rtl="0" eaLnBrk="1" latinLnBrk="0" hangingPunct="1">
        <a:lnSpc>
          <a:spcPct val="90000"/>
        </a:lnSpc>
        <a:spcBef>
          <a:spcPct val="0"/>
        </a:spcBef>
        <a:buNone/>
        <a:defRPr sz="4400" b="1" kern="1200">
          <a:solidFill>
            <a:srgbClr val="07147A"/>
          </a:solidFill>
          <a:latin typeface="Century Gothic" charset="0"/>
          <a:ea typeface="Century Gothic" charset="0"/>
          <a:cs typeface="Century Gothic" charset="0"/>
        </a:defRPr>
      </a:lvl1pPr>
    </p:titleStyle>
    <p:bodyStyle>
      <a:lvl1pPr marL="228600" indent="-228600" algn="l" defTabSz="914400" rtl="0" eaLnBrk="1" latinLnBrk="0" hangingPunct="1">
        <a:lnSpc>
          <a:spcPct val="90000"/>
        </a:lnSpc>
        <a:spcBef>
          <a:spcPts val="1000"/>
        </a:spcBef>
        <a:buClr>
          <a:srgbClr val="751D70"/>
        </a:buClr>
        <a:buFont typeface="Arial" charset="0"/>
        <a:buChar char="•"/>
        <a:defRPr sz="2800" b="1" kern="1200">
          <a:solidFill>
            <a:srgbClr val="07147A"/>
          </a:solidFill>
          <a:latin typeface="Century Gothic" charset="0"/>
          <a:ea typeface="Century Gothic" charset="0"/>
          <a:cs typeface="Century Gothic" charset="0"/>
        </a:defRPr>
      </a:lvl1pPr>
      <a:lvl2pPr marL="914400" indent="-457200" algn="l" defTabSz="914400" rtl="0" eaLnBrk="1" latinLnBrk="0" hangingPunct="1">
        <a:lnSpc>
          <a:spcPct val="90000"/>
        </a:lnSpc>
        <a:spcBef>
          <a:spcPts val="500"/>
        </a:spcBef>
        <a:buClr>
          <a:srgbClr val="751D70"/>
        </a:buClr>
        <a:buFont typeface="Arial" charset="0"/>
        <a:buChar char="•"/>
        <a:defRPr sz="2400" b="0" kern="1200">
          <a:solidFill>
            <a:srgbClr val="07147A"/>
          </a:solidFill>
          <a:latin typeface="Century Gothic" charset="0"/>
          <a:ea typeface="Century Gothic" charset="0"/>
          <a:cs typeface="Century Gothic" charset="0"/>
        </a:defRPr>
      </a:lvl2pPr>
      <a:lvl3pPr marL="1371600" indent="-457200" algn="l" defTabSz="914400" rtl="0" eaLnBrk="1" latinLnBrk="0" hangingPunct="1">
        <a:lnSpc>
          <a:spcPct val="90000"/>
        </a:lnSpc>
        <a:spcBef>
          <a:spcPts val="500"/>
        </a:spcBef>
        <a:buClr>
          <a:srgbClr val="751D70"/>
        </a:buClr>
        <a:buFont typeface="Arial" charset="0"/>
        <a:buChar char="•"/>
        <a:defRPr sz="2000" kern="1200">
          <a:solidFill>
            <a:srgbClr val="07147A"/>
          </a:solidFill>
          <a:latin typeface="Century Gothic" charset="0"/>
          <a:ea typeface="Century Gothic" charset="0"/>
          <a:cs typeface="Century Gothic" charset="0"/>
        </a:defRPr>
      </a:lvl3pPr>
      <a:lvl4pPr marL="1714500" indent="-342900" algn="l" defTabSz="914400" rtl="0" eaLnBrk="1" latinLnBrk="0" hangingPunct="1">
        <a:lnSpc>
          <a:spcPct val="90000"/>
        </a:lnSpc>
        <a:spcBef>
          <a:spcPts val="500"/>
        </a:spcBef>
        <a:buClr>
          <a:srgbClr val="751D70"/>
        </a:buClr>
        <a:buFont typeface="Arial" charset="0"/>
        <a:buChar char="•"/>
        <a:defRPr sz="2000" kern="1200">
          <a:solidFill>
            <a:srgbClr val="07147A"/>
          </a:solidFill>
          <a:latin typeface="Century Gothic" charset="0"/>
          <a:ea typeface="Century Gothic" charset="0"/>
          <a:cs typeface="Century Gothic" charset="0"/>
        </a:defRPr>
      </a:lvl4pPr>
      <a:lvl5pPr marL="2171700" indent="-342900" algn="l" defTabSz="914400" rtl="0" eaLnBrk="1" latinLnBrk="0" hangingPunct="1">
        <a:lnSpc>
          <a:spcPct val="90000"/>
        </a:lnSpc>
        <a:spcBef>
          <a:spcPts val="500"/>
        </a:spcBef>
        <a:buClr>
          <a:srgbClr val="751D70"/>
        </a:buClr>
        <a:buFont typeface="Arial" charset="0"/>
        <a:buChar char="•"/>
        <a:defRPr sz="2000" kern="1200">
          <a:solidFill>
            <a:srgbClr val="07147A"/>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ec.europa.eu/europeaid/work/procedures/financial-management-toolkit_en.htm_en"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9.png"/><Relationship Id="rId7" Type="http://schemas.openxmlformats.org/officeDocument/2006/relationships/diagramColors" Target="../diagrams/colors8.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https://www.goforenicbc.eu/"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5.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Key aspects of project financial management</a:t>
            </a:r>
          </a:p>
        </p:txBody>
      </p:sp>
      <p:sp>
        <p:nvSpPr>
          <p:cNvPr id="6" name="Subtitle 2">
            <a:extLst>
              <a:ext uri="{FF2B5EF4-FFF2-40B4-BE49-F238E27FC236}">
                <a16:creationId xmlns:a16="http://schemas.microsoft.com/office/drawing/2014/main" id="{E5883456-960B-4444-9F7A-0D77AF24FDFF}"/>
              </a:ext>
            </a:extLst>
          </p:cNvPr>
          <p:cNvSpPr>
            <a:spLocks noGrp="1"/>
          </p:cNvSpPr>
          <p:nvPr>
            <p:ph type="subTitle" idx="1"/>
          </p:nvPr>
        </p:nvSpPr>
        <p:spPr>
          <a:xfrm>
            <a:off x="757744" y="3733560"/>
            <a:ext cx="7280470" cy="791543"/>
          </a:xfrm>
        </p:spPr>
        <p:txBody>
          <a:bodyPr>
            <a:normAutofit/>
          </a:bodyPr>
          <a:lstStyle/>
          <a:p>
            <a:r>
              <a:rPr lang="en-US" dirty="0"/>
              <a:t>Working meeting with NA and CCP </a:t>
            </a:r>
          </a:p>
          <a:p>
            <a:r>
              <a:rPr lang="en-US" sz="1600" dirty="0">
                <a:solidFill>
                  <a:schemeClr val="bg1">
                    <a:lumMod val="50000"/>
                  </a:schemeClr>
                </a:solidFill>
              </a:rPr>
              <a:t>Ankara, 1</a:t>
            </a:r>
            <a:r>
              <a:rPr lang="en-US" sz="1600" baseline="30000" dirty="0">
                <a:solidFill>
                  <a:schemeClr val="bg1">
                    <a:lumMod val="50000"/>
                  </a:schemeClr>
                </a:solidFill>
              </a:rPr>
              <a:t>st</a:t>
            </a:r>
            <a:r>
              <a:rPr lang="en-US" sz="1600" dirty="0">
                <a:solidFill>
                  <a:schemeClr val="bg1">
                    <a:lumMod val="50000"/>
                  </a:schemeClr>
                </a:solidFill>
              </a:rPr>
              <a:t> &amp; 2</a:t>
            </a:r>
            <a:r>
              <a:rPr lang="en-US" sz="1600" baseline="30000" dirty="0">
                <a:solidFill>
                  <a:schemeClr val="bg1">
                    <a:lumMod val="50000"/>
                  </a:schemeClr>
                </a:solidFill>
              </a:rPr>
              <a:t>nd</a:t>
            </a:r>
            <a:r>
              <a:rPr lang="en-US" sz="1600" dirty="0">
                <a:solidFill>
                  <a:schemeClr val="bg1">
                    <a:lumMod val="50000"/>
                  </a:schemeClr>
                </a:solidFill>
              </a:rPr>
              <a:t> November 2018</a:t>
            </a:r>
          </a:p>
        </p:txBody>
      </p:sp>
      <p:pic>
        <p:nvPicPr>
          <p:cNvPr id="3" name="Imatge 2">
            <a:extLst>
              <a:ext uri="{FF2B5EF4-FFF2-40B4-BE49-F238E27FC236}">
                <a16:creationId xmlns:a16="http://schemas.microsoft.com/office/drawing/2014/main" id="{2330D1EB-88E7-478F-BB69-6C8415D6E698}"/>
              </a:ext>
            </a:extLst>
          </p:cNvPr>
          <p:cNvPicPr>
            <a:picLocks noChangeAspect="1"/>
          </p:cNvPicPr>
          <p:nvPr/>
        </p:nvPicPr>
        <p:blipFill>
          <a:blip r:embed="rId2"/>
          <a:stretch>
            <a:fillRect/>
          </a:stretch>
        </p:blipFill>
        <p:spPr>
          <a:xfrm>
            <a:off x="9186247" y="223992"/>
            <a:ext cx="1943869" cy="1411749"/>
          </a:xfrm>
          <a:prstGeom prst="rect">
            <a:avLst/>
          </a:prstGeom>
        </p:spPr>
      </p:pic>
    </p:spTree>
    <p:extLst>
      <p:ext uri="{BB962C8B-B14F-4D97-AF65-F5344CB8AC3E}">
        <p14:creationId xmlns:p14="http://schemas.microsoft.com/office/powerpoint/2010/main" val="10352050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a:t>Which kind of information is needed?</a:t>
            </a:r>
          </a:p>
        </p:txBody>
      </p:sp>
      <p:pic>
        <p:nvPicPr>
          <p:cNvPr id="4" name="Imatge 3">
            <a:extLst>
              <a:ext uri="{FF2B5EF4-FFF2-40B4-BE49-F238E27FC236}">
                <a16:creationId xmlns:a16="http://schemas.microsoft.com/office/drawing/2014/main" id="{26BF28B1-6178-4363-ABA1-402C6BA2A9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942" y="3367548"/>
            <a:ext cx="2257732" cy="2112234"/>
          </a:xfrm>
          <a:prstGeom prst="rect">
            <a:avLst/>
          </a:prstGeom>
        </p:spPr>
      </p:pic>
      <p:sp>
        <p:nvSpPr>
          <p:cNvPr id="2" name="Globus de pensament: núvol 1">
            <a:extLst>
              <a:ext uri="{FF2B5EF4-FFF2-40B4-BE49-F238E27FC236}">
                <a16:creationId xmlns:a16="http://schemas.microsoft.com/office/drawing/2014/main" id="{E7CB03AE-BEE7-43CD-B162-51DF6FA9B703}"/>
              </a:ext>
            </a:extLst>
          </p:cNvPr>
          <p:cNvSpPr/>
          <p:nvPr/>
        </p:nvSpPr>
        <p:spPr>
          <a:xfrm>
            <a:off x="1584222" y="1778983"/>
            <a:ext cx="2408903" cy="1268362"/>
          </a:xfrm>
          <a:prstGeom prst="cloudCallout">
            <a:avLst/>
          </a:prstGeom>
          <a:solidFill>
            <a:srgbClr val="CB6C6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mj-lt"/>
              </a:rPr>
              <a:t>What type of info should I provide?</a:t>
            </a:r>
          </a:p>
        </p:txBody>
      </p:sp>
      <p:graphicFrame>
        <p:nvGraphicFramePr>
          <p:cNvPr id="5" name="Taula 4">
            <a:extLst>
              <a:ext uri="{FF2B5EF4-FFF2-40B4-BE49-F238E27FC236}">
                <a16:creationId xmlns:a16="http://schemas.microsoft.com/office/drawing/2014/main" id="{129D6FA1-C62B-48E0-86C3-27441188D040}"/>
              </a:ext>
            </a:extLst>
          </p:cNvPr>
          <p:cNvGraphicFramePr>
            <a:graphicFrameLocks noGrp="1"/>
          </p:cNvGraphicFramePr>
          <p:nvPr>
            <p:extLst>
              <p:ext uri="{D42A27DB-BD31-4B8C-83A1-F6EECF244321}">
                <p14:modId xmlns:p14="http://schemas.microsoft.com/office/powerpoint/2010/main" val="552359488"/>
              </p:ext>
            </p:extLst>
          </p:nvPr>
        </p:nvGraphicFramePr>
        <p:xfrm>
          <a:off x="4227871" y="1318178"/>
          <a:ext cx="7216877" cy="5034280"/>
        </p:xfrm>
        <a:graphic>
          <a:graphicData uri="http://schemas.openxmlformats.org/drawingml/2006/table">
            <a:tbl>
              <a:tblPr firstRow="1" bandRow="1">
                <a:tableStyleId>{93296810-A885-4BE3-A3E7-6D5BEEA58F35}</a:tableStyleId>
              </a:tblPr>
              <a:tblGrid>
                <a:gridCol w="3836864">
                  <a:extLst>
                    <a:ext uri="{9D8B030D-6E8A-4147-A177-3AD203B41FA5}">
                      <a16:colId xmlns:a16="http://schemas.microsoft.com/office/drawing/2014/main" val="1121272921"/>
                    </a:ext>
                  </a:extLst>
                </a:gridCol>
                <a:gridCol w="3380013">
                  <a:extLst>
                    <a:ext uri="{9D8B030D-6E8A-4147-A177-3AD203B41FA5}">
                      <a16:colId xmlns:a16="http://schemas.microsoft.com/office/drawing/2014/main" val="1490894661"/>
                    </a:ext>
                  </a:extLst>
                </a:gridCol>
              </a:tblGrid>
              <a:tr h="370840">
                <a:tc>
                  <a:txBody>
                    <a:bodyPr/>
                    <a:lstStyle/>
                    <a:p>
                      <a:pPr algn="ctr"/>
                      <a:r>
                        <a:rPr lang="en-US" noProof="0" dirty="0">
                          <a:latin typeface="+mj-lt"/>
                        </a:rPr>
                        <a:t>Type of info</a:t>
                      </a:r>
                    </a:p>
                  </a:txBody>
                  <a:tcPr/>
                </a:tc>
                <a:tc>
                  <a:txBody>
                    <a:bodyPr/>
                    <a:lstStyle/>
                    <a:p>
                      <a:pPr algn="ctr"/>
                      <a:r>
                        <a:rPr lang="en-US" noProof="0" dirty="0">
                          <a:latin typeface="+mj-lt"/>
                        </a:rPr>
                        <a:t>Examples</a:t>
                      </a:r>
                    </a:p>
                  </a:txBody>
                  <a:tcPr/>
                </a:tc>
                <a:extLst>
                  <a:ext uri="{0D108BD9-81ED-4DB2-BD59-A6C34878D82A}">
                    <a16:rowId xmlns:a16="http://schemas.microsoft.com/office/drawing/2014/main" val="1105325765"/>
                  </a:ext>
                </a:extLst>
              </a:tr>
              <a:tr h="370840">
                <a:tc>
                  <a:txBody>
                    <a:bodyPr/>
                    <a:lstStyle/>
                    <a:p>
                      <a:r>
                        <a:rPr lang="en-US" sz="1600" b="1" noProof="0" dirty="0">
                          <a:latin typeface="+mj-lt"/>
                        </a:rPr>
                        <a:t>Problem-solving information</a:t>
                      </a:r>
                      <a:r>
                        <a:rPr lang="en-US" sz="1600" noProof="0" dirty="0">
                          <a:latin typeface="+mj-lt"/>
                        </a:rPr>
                        <a:t>, so you can propose a feasible course of action to project managers </a:t>
                      </a:r>
                    </a:p>
                  </a:txBody>
                  <a:tcPr/>
                </a:tc>
                <a:tc>
                  <a:txBody>
                    <a:bodyPr/>
                    <a:lstStyle/>
                    <a:p>
                      <a:r>
                        <a:rPr lang="en-US" sz="1600" noProof="0" dirty="0">
                          <a:latin typeface="+mj-lt"/>
                        </a:rPr>
                        <a:t>Cash shortage, due to a delay in the reception of the funds caused by inadequate reporting by one of the project beneficiaries</a:t>
                      </a:r>
                    </a:p>
                  </a:txBody>
                  <a:tcPr/>
                </a:tc>
                <a:extLst>
                  <a:ext uri="{0D108BD9-81ED-4DB2-BD59-A6C34878D82A}">
                    <a16:rowId xmlns:a16="http://schemas.microsoft.com/office/drawing/2014/main" val="2679106756"/>
                  </a:ext>
                </a:extLst>
              </a:tr>
              <a:tr h="370840">
                <a:tc>
                  <a:txBody>
                    <a:bodyPr/>
                    <a:lstStyle/>
                    <a:p>
                      <a:r>
                        <a:rPr lang="en-US" sz="1600" b="1" noProof="0" dirty="0">
                          <a:latin typeface="+mj-lt"/>
                        </a:rPr>
                        <a:t>Attention-directing information</a:t>
                      </a:r>
                      <a:r>
                        <a:rPr lang="en-US" sz="1600" noProof="0" dirty="0">
                          <a:latin typeface="+mj-lt"/>
                        </a:rPr>
                        <a:t>, so you can highlight areas where the project managers needs to focus, in order to prevent shortcomings, which might hamper the project implementation </a:t>
                      </a:r>
                    </a:p>
                  </a:txBody>
                  <a:tcPr/>
                </a:tc>
                <a:tc>
                  <a:txBody>
                    <a:bodyPr/>
                    <a:lstStyle/>
                    <a:p>
                      <a:r>
                        <a:rPr lang="en-US" sz="1600" noProof="0" dirty="0">
                          <a:latin typeface="+mj-lt"/>
                        </a:rPr>
                        <a:t>Important currency fluctuation affecting one or several beneficiaries</a:t>
                      </a:r>
                    </a:p>
                  </a:txBody>
                  <a:tcPr/>
                </a:tc>
                <a:extLst>
                  <a:ext uri="{0D108BD9-81ED-4DB2-BD59-A6C34878D82A}">
                    <a16:rowId xmlns:a16="http://schemas.microsoft.com/office/drawing/2014/main" val="2609396767"/>
                  </a:ext>
                </a:extLst>
              </a:tr>
              <a:tr h="370840">
                <a:tc>
                  <a:txBody>
                    <a:bodyPr/>
                    <a:lstStyle/>
                    <a:p>
                      <a:r>
                        <a:rPr lang="en-US" sz="1600" b="1" noProof="0" dirty="0">
                          <a:latin typeface="+mj-lt"/>
                        </a:rPr>
                        <a:t>Score-card information</a:t>
                      </a:r>
                      <a:r>
                        <a:rPr lang="en-US" sz="1600" noProof="0" dirty="0">
                          <a:latin typeface="+mj-lt"/>
                        </a:rPr>
                        <a:t>, building a performance management tool with ad-hoc indicators, so that the project manager can keep track of the financial execution on a regular basis and use this information for decision-making </a:t>
                      </a:r>
                    </a:p>
                  </a:txBody>
                  <a:tcPr/>
                </a:tc>
                <a:tc>
                  <a:txBody>
                    <a:bodyPr/>
                    <a:lstStyle/>
                    <a:p>
                      <a:r>
                        <a:rPr lang="en-US" sz="1600" noProof="0" dirty="0">
                          <a:latin typeface="+mj-lt"/>
                        </a:rPr>
                        <a:t>Through regular updates of financial execution by all beneficiaries, in comparison with the budget in force and the financial plan</a:t>
                      </a:r>
                    </a:p>
                  </a:txBody>
                  <a:tcPr/>
                </a:tc>
                <a:extLst>
                  <a:ext uri="{0D108BD9-81ED-4DB2-BD59-A6C34878D82A}">
                    <a16:rowId xmlns:a16="http://schemas.microsoft.com/office/drawing/2014/main" val="3843533631"/>
                  </a:ext>
                </a:extLst>
              </a:tr>
            </a:tbl>
          </a:graphicData>
        </a:graphic>
      </p:graphicFrame>
    </p:spTree>
    <p:extLst>
      <p:ext uri="{BB962C8B-B14F-4D97-AF65-F5344CB8AC3E}">
        <p14:creationId xmlns:p14="http://schemas.microsoft.com/office/powerpoint/2010/main" val="3885418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t>Sound financial management, </a:t>
            </a:r>
            <a:br>
              <a:rPr lang="en-US" sz="3600" dirty="0"/>
            </a:br>
            <a:r>
              <a:rPr lang="en-US" sz="3600" dirty="0"/>
              <a:t>what does it mean?</a:t>
            </a:r>
          </a:p>
        </p:txBody>
      </p:sp>
      <p:pic>
        <p:nvPicPr>
          <p:cNvPr id="3" name="Imatge 2">
            <a:extLst>
              <a:ext uri="{FF2B5EF4-FFF2-40B4-BE49-F238E27FC236}">
                <a16:creationId xmlns:a16="http://schemas.microsoft.com/office/drawing/2014/main" id="{9E00B88D-4EC0-4EFC-880A-9AF54E36B480}"/>
              </a:ext>
            </a:extLst>
          </p:cNvPr>
          <p:cNvPicPr>
            <a:picLocks noChangeAspect="1"/>
          </p:cNvPicPr>
          <p:nvPr/>
        </p:nvPicPr>
        <p:blipFill>
          <a:blip r:embed="rId3"/>
          <a:stretch>
            <a:fillRect/>
          </a:stretch>
        </p:blipFill>
        <p:spPr>
          <a:xfrm>
            <a:off x="645957" y="2093042"/>
            <a:ext cx="1819275" cy="2857500"/>
          </a:xfrm>
          <a:prstGeom prst="rect">
            <a:avLst/>
          </a:prstGeom>
        </p:spPr>
      </p:pic>
    </p:spTree>
    <p:extLst>
      <p:ext uri="{BB962C8B-B14F-4D97-AF65-F5344CB8AC3E}">
        <p14:creationId xmlns:p14="http://schemas.microsoft.com/office/powerpoint/2010/main" val="3498378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In the context of EU funding…</a:t>
            </a:r>
          </a:p>
        </p:txBody>
      </p:sp>
      <p:sp>
        <p:nvSpPr>
          <p:cNvPr id="2" name="Rectangle 1">
            <a:extLst>
              <a:ext uri="{FF2B5EF4-FFF2-40B4-BE49-F238E27FC236}">
                <a16:creationId xmlns:a16="http://schemas.microsoft.com/office/drawing/2014/main" id="{459CE14B-C6F4-4AD2-BF4B-82ECD1333D2B}"/>
              </a:ext>
            </a:extLst>
          </p:cNvPr>
          <p:cNvSpPr/>
          <p:nvPr/>
        </p:nvSpPr>
        <p:spPr>
          <a:xfrm>
            <a:off x="838199" y="1158071"/>
            <a:ext cx="10478729" cy="1019382"/>
          </a:xfrm>
          <a:prstGeom prst="rect">
            <a:avLst/>
          </a:prstGeom>
          <a:solidFill>
            <a:schemeClr val="accent5">
              <a:lumMod val="20000"/>
              <a:lumOff val="80000"/>
            </a:schemeClr>
          </a:solidFill>
        </p:spPr>
        <p:txBody>
          <a:bodyPr wrap="square">
            <a:spAutoFit/>
          </a:bodyPr>
          <a:lstStyle/>
          <a:p>
            <a:pPr algn="just">
              <a:lnSpc>
                <a:spcPct val="115000"/>
              </a:lnSpc>
              <a:spcAft>
                <a:spcPts val="1000"/>
              </a:spcAft>
            </a:pPr>
            <a:r>
              <a:rPr lang="en-US" dirty="0">
                <a:latin typeface="Century Gothic" panose="020B0502020202020204" pitchFamily="34" charset="0"/>
                <a:ea typeface="Calibri" panose="020F0502020204030204" pitchFamily="34" charset="0"/>
                <a:cs typeface="Times New Roman" panose="02020603050405020304" pitchFamily="18" charset="0"/>
              </a:rPr>
              <a:t>In the context of EU funding, the concept of </a:t>
            </a:r>
            <a:r>
              <a:rPr lang="en-US" b="1" dirty="0">
                <a:latin typeface="Century Gothic" panose="020B0502020202020204" pitchFamily="34" charset="0"/>
                <a:ea typeface="Calibri" panose="020F0502020204030204" pitchFamily="34" charset="0"/>
                <a:cs typeface="Times New Roman" panose="02020603050405020304" pitchFamily="18" charset="0"/>
              </a:rPr>
              <a:t>sound financial management</a:t>
            </a:r>
            <a:r>
              <a:rPr lang="en-US" dirty="0">
                <a:latin typeface="Century Gothic" panose="020B0502020202020204" pitchFamily="34" charset="0"/>
                <a:ea typeface="Calibri" panose="020F0502020204030204" pitchFamily="34" charset="0"/>
                <a:cs typeface="Times New Roman" panose="02020603050405020304" pitchFamily="18" charset="0"/>
              </a:rPr>
              <a:t> must be understood as a </a:t>
            </a:r>
            <a:r>
              <a:rPr lang="en-US" b="1" dirty="0">
                <a:latin typeface="Century Gothic" panose="020B0502020202020204" pitchFamily="34" charset="0"/>
                <a:ea typeface="Calibri" panose="020F0502020204030204" pitchFamily="34" charset="0"/>
                <a:cs typeface="Times New Roman" panose="02020603050405020304" pitchFamily="18" charset="0"/>
              </a:rPr>
              <a:t>legal provision</a:t>
            </a:r>
            <a:r>
              <a:rPr lang="en-US" dirty="0">
                <a:latin typeface="Century Gothic" panose="020B0502020202020204" pitchFamily="34" charset="0"/>
                <a:ea typeface="Calibri" panose="020F0502020204030204" pitchFamily="34" charset="0"/>
                <a:cs typeface="Times New Roman" panose="02020603050405020304" pitchFamily="18" charset="0"/>
              </a:rPr>
              <a:t> of the Financial Regulation. We find </a:t>
            </a:r>
            <a:r>
              <a:rPr lang="en-US" b="1" dirty="0">
                <a:latin typeface="Century Gothic" panose="020B0502020202020204" pitchFamily="34" charset="0"/>
                <a:ea typeface="Calibri" panose="020F0502020204030204" pitchFamily="34" charset="0"/>
                <a:cs typeface="Times New Roman" panose="02020603050405020304" pitchFamily="18" charset="0"/>
              </a:rPr>
              <a:t>3 interconnected components </a:t>
            </a:r>
            <a:r>
              <a:rPr lang="en-US" dirty="0">
                <a:latin typeface="Century Gothic" panose="020B0502020202020204" pitchFamily="34" charset="0"/>
                <a:ea typeface="Calibri" panose="020F0502020204030204" pitchFamily="34" charset="0"/>
                <a:cs typeface="Times New Roman" panose="02020603050405020304" pitchFamily="18" charset="0"/>
              </a:rPr>
              <a:t>of this principle:</a:t>
            </a:r>
            <a:endParaRPr lang="ca-ES" dirty="0">
              <a:latin typeface="Century Gothic" panose="020B0502020202020204" pitchFamily="34" charset="0"/>
              <a:ea typeface="Calibri" panose="020F0502020204030204" pitchFamily="34" charset="0"/>
              <a:cs typeface="Times New Roman" panose="02020603050405020304" pitchFamily="18" charset="0"/>
            </a:endParaRPr>
          </a:p>
        </p:txBody>
      </p:sp>
      <p:graphicFrame>
        <p:nvGraphicFramePr>
          <p:cNvPr id="5" name="Diagrama 4">
            <a:extLst>
              <a:ext uri="{FF2B5EF4-FFF2-40B4-BE49-F238E27FC236}">
                <a16:creationId xmlns:a16="http://schemas.microsoft.com/office/drawing/2014/main" id="{B6D223E5-7E60-4183-AEBB-0512B491C2F9}"/>
              </a:ext>
            </a:extLst>
          </p:cNvPr>
          <p:cNvGraphicFramePr/>
          <p:nvPr>
            <p:extLst>
              <p:ext uri="{D42A27DB-BD31-4B8C-83A1-F6EECF244321}">
                <p14:modId xmlns:p14="http://schemas.microsoft.com/office/powerpoint/2010/main" val="3432447258"/>
              </p:ext>
            </p:extLst>
          </p:nvPr>
        </p:nvGraphicFramePr>
        <p:xfrm>
          <a:off x="2120490" y="2040674"/>
          <a:ext cx="7447256" cy="48173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99879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In the context of EU funding…</a:t>
            </a:r>
          </a:p>
        </p:txBody>
      </p:sp>
      <p:sp>
        <p:nvSpPr>
          <p:cNvPr id="2" name="Rectangle 1">
            <a:extLst>
              <a:ext uri="{FF2B5EF4-FFF2-40B4-BE49-F238E27FC236}">
                <a16:creationId xmlns:a16="http://schemas.microsoft.com/office/drawing/2014/main" id="{A5A190C0-6D2D-4270-98A5-CE95BC807826}"/>
              </a:ext>
            </a:extLst>
          </p:cNvPr>
          <p:cNvSpPr/>
          <p:nvPr/>
        </p:nvSpPr>
        <p:spPr>
          <a:xfrm>
            <a:off x="838199" y="1230731"/>
            <a:ext cx="10591800" cy="2120452"/>
          </a:xfrm>
          <a:prstGeom prst="rect">
            <a:avLst/>
          </a:prstGeom>
          <a:solidFill>
            <a:schemeClr val="accent4">
              <a:lumMod val="20000"/>
              <a:lumOff val="80000"/>
            </a:schemeClr>
          </a:solidFill>
        </p:spPr>
        <p:txBody>
          <a:bodyPr wrap="square">
            <a:spAutoFit/>
          </a:bodyPr>
          <a:lstStyle/>
          <a:p>
            <a:pPr algn="just">
              <a:lnSpc>
                <a:spcPct val="115000"/>
              </a:lnSpc>
              <a:spcAft>
                <a:spcPts val="500"/>
              </a:spcAft>
            </a:pPr>
            <a:r>
              <a:rPr lang="en-US" sz="1600" dirty="0">
                <a:latin typeface="Century Gothic" panose="020B0502020202020204" pitchFamily="34" charset="0"/>
                <a:ea typeface="Calibri" panose="020F0502020204030204" pitchFamily="34" charset="0"/>
                <a:cs typeface="Times New Roman" panose="02020603050405020304" pitchFamily="18" charset="0"/>
              </a:rPr>
              <a:t>The </a:t>
            </a:r>
            <a:r>
              <a:rPr lang="en-US" sz="1600" b="1" dirty="0">
                <a:latin typeface="Century Gothic" panose="020B0502020202020204" pitchFamily="34" charset="0"/>
                <a:ea typeface="Calibri" panose="020F0502020204030204" pitchFamily="34" charset="0"/>
                <a:cs typeface="Times New Roman" panose="02020603050405020304" pitchFamily="18" charset="0"/>
              </a:rPr>
              <a:t>legal definitions</a:t>
            </a:r>
            <a:r>
              <a:rPr lang="en-US" sz="1600" dirty="0">
                <a:latin typeface="Century Gothic" panose="020B0502020202020204" pitchFamily="34" charset="0"/>
                <a:ea typeface="Calibri" panose="020F0502020204030204" pitchFamily="34" charset="0"/>
                <a:cs typeface="Times New Roman" panose="02020603050405020304" pitchFamily="18" charset="0"/>
              </a:rPr>
              <a:t> of the three principles are:</a:t>
            </a:r>
            <a:endParaRPr lang="ca-ES" sz="1600" dirty="0">
              <a:latin typeface="Century Gothic" panose="020B0502020202020204" pitchFamily="34" charset="0"/>
              <a:ea typeface="Calibri" panose="020F0502020204030204" pitchFamily="34" charset="0"/>
              <a:cs typeface="Times New Roman" panose="02020603050405020304" pitchFamily="18" charset="0"/>
            </a:endParaRPr>
          </a:p>
          <a:p>
            <a:pPr marL="268288" lvl="1" indent="-179388" algn="just">
              <a:lnSpc>
                <a:spcPct val="115000"/>
              </a:lnSpc>
              <a:buFont typeface="Century Gothic" panose="020B0502020202020204" pitchFamily="34" charset="0"/>
              <a:buChar char="•"/>
            </a:pPr>
            <a:r>
              <a:rPr lang="en-US" sz="1600" dirty="0">
                <a:latin typeface="Century Gothic" panose="020B0502020202020204" pitchFamily="34" charset="0"/>
                <a:ea typeface="Calibri" panose="020F0502020204030204" pitchFamily="34" charset="0"/>
                <a:cs typeface="Times New Roman" panose="02020603050405020304" pitchFamily="18" charset="0"/>
              </a:rPr>
              <a:t>The principle of </a:t>
            </a:r>
            <a:r>
              <a:rPr lang="en-US" sz="1600" b="1" dirty="0">
                <a:latin typeface="Century Gothic" panose="020B0502020202020204" pitchFamily="34" charset="0"/>
                <a:ea typeface="Calibri" panose="020F0502020204030204" pitchFamily="34" charset="0"/>
                <a:cs typeface="Times New Roman" panose="02020603050405020304" pitchFamily="18" charset="0"/>
              </a:rPr>
              <a:t>economy</a:t>
            </a:r>
            <a:r>
              <a:rPr lang="en-US" sz="1600" dirty="0">
                <a:latin typeface="Century Gothic" panose="020B0502020202020204" pitchFamily="34" charset="0"/>
                <a:ea typeface="Calibri" panose="020F0502020204030204" pitchFamily="34" charset="0"/>
                <a:cs typeface="Times New Roman" panose="02020603050405020304" pitchFamily="18" charset="0"/>
              </a:rPr>
              <a:t> requires that the resources used by the institution for the pursuit of its activities shall be made available in due time, in appropriate quantity and quality and at the best price.</a:t>
            </a:r>
            <a:endParaRPr lang="ca-ES" sz="1600" dirty="0">
              <a:latin typeface="Century Gothic" panose="020B0502020202020204" pitchFamily="34" charset="0"/>
              <a:ea typeface="Calibri" panose="020F0502020204030204" pitchFamily="34" charset="0"/>
              <a:cs typeface="Times New Roman" panose="02020603050405020304" pitchFamily="18" charset="0"/>
            </a:endParaRPr>
          </a:p>
          <a:p>
            <a:pPr marL="268288" lvl="1" indent="-179388" algn="just">
              <a:lnSpc>
                <a:spcPct val="115000"/>
              </a:lnSpc>
              <a:buFont typeface="Century Gothic" panose="020B0502020202020204" pitchFamily="34" charset="0"/>
              <a:buChar char="•"/>
            </a:pPr>
            <a:r>
              <a:rPr lang="en-US" sz="1600" dirty="0">
                <a:latin typeface="Century Gothic" panose="020B0502020202020204" pitchFamily="34" charset="0"/>
                <a:ea typeface="Calibri" panose="020F0502020204030204" pitchFamily="34" charset="0"/>
                <a:cs typeface="Times New Roman" panose="02020603050405020304" pitchFamily="18" charset="0"/>
              </a:rPr>
              <a:t>The principle of </a:t>
            </a:r>
            <a:r>
              <a:rPr lang="en-US" sz="1600" b="1" dirty="0">
                <a:latin typeface="Century Gothic" panose="020B0502020202020204" pitchFamily="34" charset="0"/>
                <a:ea typeface="Calibri" panose="020F0502020204030204" pitchFamily="34" charset="0"/>
                <a:cs typeface="Times New Roman" panose="02020603050405020304" pitchFamily="18" charset="0"/>
              </a:rPr>
              <a:t>efficiency</a:t>
            </a:r>
            <a:r>
              <a:rPr lang="en-US" sz="1600" dirty="0">
                <a:latin typeface="Century Gothic" panose="020B0502020202020204" pitchFamily="34" charset="0"/>
                <a:ea typeface="Calibri" panose="020F0502020204030204" pitchFamily="34" charset="0"/>
                <a:cs typeface="Times New Roman" panose="02020603050405020304" pitchFamily="18" charset="0"/>
              </a:rPr>
              <a:t> is concerned with the best relationship between resources employed and results achieved.</a:t>
            </a:r>
          </a:p>
          <a:p>
            <a:pPr marL="268288" lvl="1" indent="-179388" algn="just">
              <a:lnSpc>
                <a:spcPct val="115000"/>
              </a:lnSpc>
              <a:spcAft>
                <a:spcPts val="1000"/>
              </a:spcAft>
              <a:buFont typeface="Century Gothic" panose="020B0502020202020204" pitchFamily="34" charset="0"/>
              <a:buChar char="•"/>
            </a:pPr>
            <a:r>
              <a:rPr lang="en-US" sz="1600" dirty="0">
                <a:latin typeface="Century Gothic" panose="020B0502020202020204" pitchFamily="34" charset="0"/>
                <a:ea typeface="Calibri" panose="020F0502020204030204" pitchFamily="34" charset="0"/>
                <a:cs typeface="Times New Roman" panose="02020603050405020304" pitchFamily="18" charset="0"/>
              </a:rPr>
              <a:t>The principle of </a:t>
            </a:r>
            <a:r>
              <a:rPr lang="en-US" sz="1600" b="1" dirty="0">
                <a:latin typeface="Century Gothic" panose="020B0502020202020204" pitchFamily="34" charset="0"/>
                <a:ea typeface="Calibri" panose="020F0502020204030204" pitchFamily="34" charset="0"/>
                <a:cs typeface="Times New Roman" panose="02020603050405020304" pitchFamily="18" charset="0"/>
              </a:rPr>
              <a:t>effectiveness</a:t>
            </a:r>
            <a:r>
              <a:rPr lang="en-US" sz="1600" dirty="0">
                <a:latin typeface="Century Gothic" panose="020B0502020202020204" pitchFamily="34" charset="0"/>
                <a:ea typeface="Calibri" panose="020F0502020204030204" pitchFamily="34" charset="0"/>
                <a:cs typeface="Times New Roman" panose="02020603050405020304" pitchFamily="18" charset="0"/>
              </a:rPr>
              <a:t> is concerned with attaining the specific objectives set and achieving the intended results.</a:t>
            </a:r>
            <a:endParaRPr lang="ca-ES" sz="2000" dirty="0"/>
          </a:p>
        </p:txBody>
      </p:sp>
      <p:graphicFrame>
        <p:nvGraphicFramePr>
          <p:cNvPr id="4" name="Taula 3">
            <a:extLst>
              <a:ext uri="{FF2B5EF4-FFF2-40B4-BE49-F238E27FC236}">
                <a16:creationId xmlns:a16="http://schemas.microsoft.com/office/drawing/2014/main" id="{837A27C7-A4D8-489C-93B6-5657ACF99B55}"/>
              </a:ext>
            </a:extLst>
          </p:cNvPr>
          <p:cNvGraphicFramePr>
            <a:graphicFrameLocks noGrp="1"/>
          </p:cNvGraphicFramePr>
          <p:nvPr>
            <p:extLst>
              <p:ext uri="{D42A27DB-BD31-4B8C-83A1-F6EECF244321}">
                <p14:modId xmlns:p14="http://schemas.microsoft.com/office/powerpoint/2010/main" val="3444599662"/>
              </p:ext>
            </p:extLst>
          </p:nvPr>
        </p:nvGraphicFramePr>
        <p:xfrm>
          <a:off x="900880" y="3535383"/>
          <a:ext cx="10529119" cy="2682240"/>
        </p:xfrm>
        <a:graphic>
          <a:graphicData uri="http://schemas.openxmlformats.org/drawingml/2006/table">
            <a:tbl>
              <a:tblPr firstRow="1" firstCol="1" bandRow="1">
                <a:tableStyleId>{93296810-A885-4BE3-A3E7-6D5BEEA58F35}</a:tableStyleId>
              </a:tblPr>
              <a:tblGrid>
                <a:gridCol w="1687598">
                  <a:extLst>
                    <a:ext uri="{9D8B030D-6E8A-4147-A177-3AD203B41FA5}">
                      <a16:colId xmlns:a16="http://schemas.microsoft.com/office/drawing/2014/main" val="3857221077"/>
                    </a:ext>
                  </a:extLst>
                </a:gridCol>
                <a:gridCol w="8841521">
                  <a:extLst>
                    <a:ext uri="{9D8B030D-6E8A-4147-A177-3AD203B41FA5}">
                      <a16:colId xmlns:a16="http://schemas.microsoft.com/office/drawing/2014/main" val="2214152801"/>
                    </a:ext>
                  </a:extLst>
                </a:gridCol>
              </a:tblGrid>
              <a:tr h="0">
                <a:tc gridSpan="2">
                  <a:txBody>
                    <a:bodyPr/>
                    <a:lstStyle/>
                    <a:p>
                      <a:pPr algn="ctr">
                        <a:spcBef>
                          <a:spcPts val="200"/>
                        </a:spcBef>
                        <a:spcAft>
                          <a:spcPts val="200"/>
                        </a:spcAft>
                      </a:pPr>
                      <a:r>
                        <a:rPr lang="en-US" sz="1600" dirty="0">
                          <a:effectLst/>
                          <a:latin typeface="+mj-lt"/>
                        </a:rPr>
                        <a:t>Tips to ensure compliance with the principles</a:t>
                      </a:r>
                      <a:endParaRPr lang="ca-ES" sz="1600" dirty="0">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ca-ES"/>
                    </a:p>
                  </a:txBody>
                  <a:tcPr/>
                </a:tc>
                <a:extLst>
                  <a:ext uri="{0D108BD9-81ED-4DB2-BD59-A6C34878D82A}">
                    <a16:rowId xmlns:a16="http://schemas.microsoft.com/office/drawing/2014/main" val="76744299"/>
                  </a:ext>
                </a:extLst>
              </a:tr>
              <a:tr h="0">
                <a:tc>
                  <a:txBody>
                    <a:bodyPr/>
                    <a:lstStyle/>
                    <a:p>
                      <a:pPr algn="just">
                        <a:spcBef>
                          <a:spcPts val="200"/>
                        </a:spcBef>
                        <a:spcAft>
                          <a:spcPts val="200"/>
                        </a:spcAft>
                      </a:pPr>
                      <a:r>
                        <a:rPr lang="en-US" sz="1600" dirty="0">
                          <a:effectLst/>
                          <a:latin typeface="+mj-lt"/>
                        </a:rPr>
                        <a:t>Economy</a:t>
                      </a:r>
                      <a:endParaRPr lang="ca-ES" sz="1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1600" b="1" dirty="0">
                          <a:effectLst/>
                          <a:latin typeface="+mj-lt"/>
                        </a:rPr>
                        <a:t>Plan the procurement </a:t>
                      </a:r>
                      <a:r>
                        <a:rPr lang="en-US" sz="1600" dirty="0">
                          <a:effectLst/>
                          <a:latin typeface="+mj-lt"/>
                        </a:rPr>
                        <a:t>of works, supplies and services, as well as the recruitment of staff. Use adequate procurement procedures, regardless of the amount, and take into account not only the legality, but also the choice of award criteria in accordance with this principle.</a:t>
                      </a:r>
                      <a:endParaRPr lang="ca-ES" sz="16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96693268"/>
                  </a:ext>
                </a:extLst>
              </a:tr>
              <a:tr h="0">
                <a:tc>
                  <a:txBody>
                    <a:bodyPr/>
                    <a:lstStyle/>
                    <a:p>
                      <a:pPr algn="just">
                        <a:spcBef>
                          <a:spcPts val="200"/>
                        </a:spcBef>
                        <a:spcAft>
                          <a:spcPts val="200"/>
                        </a:spcAft>
                      </a:pPr>
                      <a:r>
                        <a:rPr lang="en-US" sz="1600">
                          <a:effectLst/>
                          <a:latin typeface="+mj-lt"/>
                        </a:rPr>
                        <a:t>Efficiency</a:t>
                      </a:r>
                      <a:endParaRPr lang="ca-ES" sz="16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1600" b="1" dirty="0">
                          <a:effectLst/>
                          <a:latin typeface="+mj-lt"/>
                        </a:rPr>
                        <a:t>Link your accounting to the activities and results</a:t>
                      </a:r>
                      <a:r>
                        <a:rPr lang="en-US" sz="1600" dirty="0">
                          <a:effectLst/>
                          <a:latin typeface="+mj-lt"/>
                        </a:rPr>
                        <a:t>. Be able to specify the amount of resources devoted to each activity and output.</a:t>
                      </a:r>
                      <a:endParaRPr lang="ca-ES" sz="16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10807736"/>
                  </a:ext>
                </a:extLst>
              </a:tr>
              <a:tr h="0">
                <a:tc>
                  <a:txBody>
                    <a:bodyPr/>
                    <a:lstStyle/>
                    <a:p>
                      <a:pPr algn="just">
                        <a:spcBef>
                          <a:spcPts val="200"/>
                        </a:spcBef>
                        <a:spcAft>
                          <a:spcPts val="200"/>
                        </a:spcAft>
                      </a:pPr>
                      <a:r>
                        <a:rPr lang="en-US" sz="1600">
                          <a:effectLst/>
                          <a:latin typeface="+mj-lt"/>
                        </a:rPr>
                        <a:t>Effectiveness</a:t>
                      </a:r>
                      <a:endParaRPr lang="ca-ES" sz="16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1600" dirty="0">
                          <a:effectLst/>
                          <a:latin typeface="+mj-lt"/>
                        </a:rPr>
                        <a:t>Use your logical framework as a follow-up tool for the achievement of the results and their contribution to the objectives. </a:t>
                      </a:r>
                      <a:r>
                        <a:rPr lang="en-US" sz="1600" b="1" dirty="0">
                          <a:effectLst/>
                          <a:latin typeface="+mj-lt"/>
                        </a:rPr>
                        <a:t>Monitor and evaluate the project </a:t>
                      </a:r>
                      <a:r>
                        <a:rPr lang="en-US" sz="1600" dirty="0">
                          <a:effectLst/>
                          <a:latin typeface="+mj-lt"/>
                        </a:rPr>
                        <a:t>with the support of the defined results and output indicators on an on-going basis, either internally or externally.</a:t>
                      </a:r>
                      <a:endParaRPr lang="ca-ES" sz="16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16249861"/>
                  </a:ext>
                </a:extLst>
              </a:tr>
            </a:tbl>
          </a:graphicData>
        </a:graphic>
      </p:graphicFrame>
    </p:spTree>
    <p:extLst>
      <p:ext uri="{BB962C8B-B14F-4D97-AF65-F5344CB8AC3E}">
        <p14:creationId xmlns:p14="http://schemas.microsoft.com/office/powerpoint/2010/main" val="2404518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In the context of EU funding…</a:t>
            </a:r>
          </a:p>
        </p:txBody>
      </p:sp>
      <p:sp>
        <p:nvSpPr>
          <p:cNvPr id="2" name="Rectangle 1">
            <a:extLst>
              <a:ext uri="{FF2B5EF4-FFF2-40B4-BE49-F238E27FC236}">
                <a16:creationId xmlns:a16="http://schemas.microsoft.com/office/drawing/2014/main" id="{A2E5F268-3F9D-4DE2-ADC6-EC287F42AE77}"/>
              </a:ext>
            </a:extLst>
          </p:cNvPr>
          <p:cNvSpPr/>
          <p:nvPr/>
        </p:nvSpPr>
        <p:spPr>
          <a:xfrm>
            <a:off x="838200" y="1137688"/>
            <a:ext cx="10498394" cy="707886"/>
          </a:xfrm>
          <a:prstGeom prst="rect">
            <a:avLst/>
          </a:prstGeom>
        </p:spPr>
        <p:txBody>
          <a:bodyPr wrap="square">
            <a:spAutoFit/>
          </a:bodyPr>
          <a:lstStyle/>
          <a:p>
            <a:pPr algn="just">
              <a:spcAft>
                <a:spcPts val="1000"/>
              </a:spcAft>
            </a:pPr>
            <a:r>
              <a:rPr lang="en-US" sz="2000" dirty="0">
                <a:latin typeface="Century Gothic" panose="020B0502020202020204" pitchFamily="34" charset="0"/>
                <a:ea typeface="Calibri" panose="020F0502020204030204" pitchFamily="34" charset="0"/>
                <a:cs typeface="Times New Roman" panose="02020603050405020304" pitchFamily="18" charset="0"/>
              </a:rPr>
              <a:t>“</a:t>
            </a:r>
            <a:r>
              <a:rPr lang="en-US" sz="2000" b="1" i="1" dirty="0">
                <a:latin typeface="Century Gothic" panose="020B0502020202020204" pitchFamily="34" charset="0"/>
                <a:ea typeface="Calibri" panose="020F0502020204030204" pitchFamily="34" charset="0"/>
                <a:cs typeface="Times New Roman" panose="02020603050405020304" pitchFamily="18" charset="0"/>
              </a:rPr>
              <a:t>S</a:t>
            </a:r>
            <a:r>
              <a:rPr lang="en-US" sz="2000" i="1" dirty="0">
                <a:latin typeface="Century Gothic" panose="020B0502020202020204" pitchFamily="34" charset="0"/>
                <a:ea typeface="Calibri" panose="020F0502020204030204" pitchFamily="34" charset="0"/>
                <a:cs typeface="Times New Roman" panose="02020603050405020304" pitchFamily="18" charset="0"/>
              </a:rPr>
              <a:t>pecific, </a:t>
            </a:r>
            <a:r>
              <a:rPr lang="en-US" sz="2000" b="1" i="1" dirty="0">
                <a:latin typeface="Century Gothic" panose="020B0502020202020204" pitchFamily="34" charset="0"/>
                <a:ea typeface="Calibri" panose="020F0502020204030204" pitchFamily="34" charset="0"/>
                <a:cs typeface="Times New Roman" panose="02020603050405020304" pitchFamily="18" charset="0"/>
              </a:rPr>
              <a:t>M</a:t>
            </a:r>
            <a:r>
              <a:rPr lang="en-US" sz="2000" i="1" dirty="0">
                <a:latin typeface="Century Gothic" panose="020B0502020202020204" pitchFamily="34" charset="0"/>
                <a:ea typeface="Calibri" panose="020F0502020204030204" pitchFamily="34" charset="0"/>
                <a:cs typeface="Times New Roman" panose="02020603050405020304" pitchFamily="18" charset="0"/>
              </a:rPr>
              <a:t>easurable, </a:t>
            </a:r>
            <a:r>
              <a:rPr lang="en-US" sz="2000" b="1" i="1" dirty="0">
                <a:latin typeface="Century Gothic" panose="020B0502020202020204" pitchFamily="34" charset="0"/>
                <a:ea typeface="Calibri" panose="020F0502020204030204" pitchFamily="34" charset="0"/>
                <a:cs typeface="Times New Roman" panose="02020603050405020304" pitchFamily="18" charset="0"/>
              </a:rPr>
              <a:t>A</a:t>
            </a:r>
            <a:r>
              <a:rPr lang="en-US" sz="2000" i="1" dirty="0">
                <a:latin typeface="Century Gothic" panose="020B0502020202020204" pitchFamily="34" charset="0"/>
                <a:ea typeface="Calibri" panose="020F0502020204030204" pitchFamily="34" charset="0"/>
                <a:cs typeface="Times New Roman" panose="02020603050405020304" pitchFamily="18" charset="0"/>
              </a:rPr>
              <a:t>chievable, </a:t>
            </a:r>
            <a:r>
              <a:rPr lang="en-US" sz="2000" b="1" i="1" dirty="0">
                <a:latin typeface="Century Gothic" panose="020B0502020202020204" pitchFamily="34" charset="0"/>
                <a:ea typeface="Calibri" panose="020F0502020204030204" pitchFamily="34" charset="0"/>
                <a:cs typeface="Times New Roman" panose="02020603050405020304" pitchFamily="18" charset="0"/>
              </a:rPr>
              <a:t>R</a:t>
            </a:r>
            <a:r>
              <a:rPr lang="en-US" sz="2000" i="1" dirty="0">
                <a:latin typeface="Century Gothic" panose="020B0502020202020204" pitchFamily="34" charset="0"/>
                <a:ea typeface="Calibri" panose="020F0502020204030204" pitchFamily="34" charset="0"/>
                <a:cs typeface="Times New Roman" panose="02020603050405020304" pitchFamily="18" charset="0"/>
              </a:rPr>
              <a:t>elevant and </a:t>
            </a:r>
            <a:r>
              <a:rPr lang="en-US" sz="2000" b="1" i="1" dirty="0">
                <a:latin typeface="Century Gothic" panose="020B0502020202020204" pitchFamily="34" charset="0"/>
                <a:ea typeface="Calibri" panose="020F0502020204030204" pitchFamily="34" charset="0"/>
                <a:cs typeface="Times New Roman" panose="02020603050405020304" pitchFamily="18" charset="0"/>
              </a:rPr>
              <a:t>T</a:t>
            </a:r>
            <a:r>
              <a:rPr lang="en-US" sz="2000" i="1" dirty="0">
                <a:latin typeface="Century Gothic" panose="020B0502020202020204" pitchFamily="34" charset="0"/>
                <a:ea typeface="Calibri" panose="020F0502020204030204" pitchFamily="34" charset="0"/>
                <a:cs typeface="Times New Roman" panose="02020603050405020304" pitchFamily="18" charset="0"/>
              </a:rPr>
              <a:t>imed (</a:t>
            </a:r>
            <a:r>
              <a:rPr lang="en-US" sz="2000" b="1" i="1" dirty="0">
                <a:latin typeface="Century Gothic" panose="020B0502020202020204" pitchFamily="34" charset="0"/>
                <a:ea typeface="Calibri" panose="020F0502020204030204" pitchFamily="34" charset="0"/>
                <a:cs typeface="Times New Roman" panose="02020603050405020304" pitchFamily="18" charset="0"/>
              </a:rPr>
              <a:t>SMART</a:t>
            </a:r>
            <a:r>
              <a:rPr lang="en-US" sz="2000" i="1" dirty="0">
                <a:latin typeface="Century Gothic" panose="020B0502020202020204" pitchFamily="34" charset="0"/>
                <a:ea typeface="Calibri" panose="020F0502020204030204" pitchFamily="34" charset="0"/>
                <a:cs typeface="Times New Roman" panose="02020603050405020304" pitchFamily="18" charset="0"/>
              </a:rPr>
              <a:t>) </a:t>
            </a:r>
            <a:r>
              <a:rPr lang="en-US" sz="2000" b="1" i="1" dirty="0">
                <a:latin typeface="Century Gothic" panose="020B0502020202020204" pitchFamily="34" charset="0"/>
                <a:ea typeface="Calibri" panose="020F0502020204030204" pitchFamily="34" charset="0"/>
                <a:cs typeface="Times New Roman" panose="02020603050405020304" pitchFamily="18" charset="0"/>
              </a:rPr>
              <a:t>objectives</a:t>
            </a:r>
            <a:r>
              <a:rPr lang="en-US" sz="2000" i="1" dirty="0">
                <a:latin typeface="Century Gothic" panose="020B0502020202020204" pitchFamily="34" charset="0"/>
                <a:ea typeface="Calibri" panose="020F0502020204030204" pitchFamily="34" charset="0"/>
                <a:cs typeface="Times New Roman" panose="02020603050405020304" pitchFamily="18" charset="0"/>
              </a:rPr>
              <a:t> shall be set […]</a:t>
            </a:r>
            <a:r>
              <a:rPr lang="en-US" sz="2000" dirty="0">
                <a:latin typeface="Century Gothic" panose="020B0502020202020204" pitchFamily="34" charset="0"/>
                <a:ea typeface="Calibri" panose="020F0502020204030204" pitchFamily="34" charset="0"/>
                <a:cs typeface="Times New Roman" panose="02020603050405020304" pitchFamily="18" charset="0"/>
              </a:rPr>
              <a:t>” (Financial Regulation)</a:t>
            </a:r>
            <a:endParaRPr lang="ca-ES" sz="2400" dirty="0">
              <a:effectLst/>
              <a:latin typeface="Century Gothic" panose="020B0502020202020204" pitchFamily="34" charset="0"/>
              <a:ea typeface="Calibri" panose="020F0502020204030204" pitchFamily="34" charset="0"/>
              <a:cs typeface="Times New Roman" panose="02020603050405020304" pitchFamily="18" charset="0"/>
            </a:endParaRPr>
          </a:p>
        </p:txBody>
      </p:sp>
      <p:graphicFrame>
        <p:nvGraphicFramePr>
          <p:cNvPr id="5" name="Diagrama 4">
            <a:extLst>
              <a:ext uri="{FF2B5EF4-FFF2-40B4-BE49-F238E27FC236}">
                <a16:creationId xmlns:a16="http://schemas.microsoft.com/office/drawing/2014/main" id="{5A1440DE-A2F9-421B-8A0C-2C1E3BC4514A}"/>
              </a:ext>
            </a:extLst>
          </p:cNvPr>
          <p:cNvGraphicFramePr/>
          <p:nvPr>
            <p:extLst>
              <p:ext uri="{D42A27DB-BD31-4B8C-83A1-F6EECF244321}">
                <p14:modId xmlns:p14="http://schemas.microsoft.com/office/powerpoint/2010/main" val="1154036309"/>
              </p:ext>
            </p:extLst>
          </p:nvPr>
        </p:nvGraphicFramePr>
        <p:xfrm>
          <a:off x="1982429" y="2222798"/>
          <a:ext cx="8227142" cy="4089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232946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In the context of EU funding…</a:t>
            </a:r>
          </a:p>
        </p:txBody>
      </p:sp>
      <p:sp>
        <p:nvSpPr>
          <p:cNvPr id="2" name="Rectangle 1">
            <a:extLst>
              <a:ext uri="{FF2B5EF4-FFF2-40B4-BE49-F238E27FC236}">
                <a16:creationId xmlns:a16="http://schemas.microsoft.com/office/drawing/2014/main" id="{A2E5F268-3F9D-4DE2-ADC6-EC287F42AE77}"/>
              </a:ext>
            </a:extLst>
          </p:cNvPr>
          <p:cNvSpPr/>
          <p:nvPr/>
        </p:nvSpPr>
        <p:spPr>
          <a:xfrm>
            <a:off x="838200" y="1137688"/>
            <a:ext cx="10498394" cy="646331"/>
          </a:xfrm>
          <a:prstGeom prst="rect">
            <a:avLst/>
          </a:prstGeom>
        </p:spPr>
        <p:txBody>
          <a:bodyPr wrap="square">
            <a:spAutoFit/>
          </a:bodyPr>
          <a:lstStyle/>
          <a:p>
            <a:pPr algn="just">
              <a:spcAft>
                <a:spcPts val="1000"/>
              </a:spcAft>
            </a:pPr>
            <a:r>
              <a:rPr lang="en-US" dirty="0">
                <a:latin typeface="Century Gothic" panose="020B0502020202020204" pitchFamily="34" charset="0"/>
                <a:ea typeface="Calibri" panose="020F0502020204030204" pitchFamily="34" charset="0"/>
                <a:cs typeface="Times New Roman" panose="02020603050405020304" pitchFamily="18" charset="0"/>
              </a:rPr>
              <a:t>“[…] </a:t>
            </a:r>
            <a:r>
              <a:rPr lang="en-US" i="1" dirty="0">
                <a:latin typeface="Century Gothic" panose="020B0502020202020204" pitchFamily="34" charset="0"/>
                <a:ea typeface="Calibri" panose="020F0502020204030204" pitchFamily="34" charset="0"/>
                <a:cs typeface="Times New Roman" panose="02020603050405020304" pitchFamily="18" charset="0"/>
              </a:rPr>
              <a:t>The </a:t>
            </a:r>
            <a:r>
              <a:rPr lang="en-US" b="1" i="1" dirty="0">
                <a:latin typeface="Century Gothic" panose="020B0502020202020204" pitchFamily="34" charset="0"/>
                <a:ea typeface="Calibri" panose="020F0502020204030204" pitchFamily="34" charset="0"/>
                <a:cs typeface="Times New Roman" panose="02020603050405020304" pitchFamily="18" charset="0"/>
              </a:rPr>
              <a:t>achievement</a:t>
            </a:r>
            <a:r>
              <a:rPr lang="en-US" i="1" dirty="0">
                <a:latin typeface="Century Gothic" panose="020B0502020202020204" pitchFamily="34" charset="0"/>
                <a:ea typeface="Calibri" panose="020F0502020204030204" pitchFamily="34" charset="0"/>
                <a:cs typeface="Times New Roman" panose="02020603050405020304" pitchFamily="18" charset="0"/>
              </a:rPr>
              <a:t> of those objectives shall be </a:t>
            </a:r>
            <a:r>
              <a:rPr lang="en-US" b="1" i="1" dirty="0">
                <a:latin typeface="Century Gothic" panose="020B0502020202020204" pitchFamily="34" charset="0"/>
                <a:ea typeface="Calibri" panose="020F0502020204030204" pitchFamily="34" charset="0"/>
                <a:cs typeface="Times New Roman" panose="02020603050405020304" pitchFamily="18" charset="0"/>
              </a:rPr>
              <a:t>monitored by performance indicators</a:t>
            </a:r>
            <a:r>
              <a:rPr lang="en-US" dirty="0">
                <a:latin typeface="Century Gothic" panose="020B0502020202020204" pitchFamily="34" charset="0"/>
                <a:ea typeface="Calibri" panose="020F0502020204030204" pitchFamily="34" charset="0"/>
                <a:cs typeface="Times New Roman" panose="02020603050405020304" pitchFamily="18" charset="0"/>
              </a:rPr>
              <a:t>” (Financial Regulation)</a:t>
            </a:r>
            <a:endParaRPr lang="ca-ES" sz="2000" dirty="0">
              <a:effectLst/>
              <a:latin typeface="Century Gothic" panose="020B0502020202020204" pitchFamily="34" charset="0"/>
              <a:ea typeface="Calibri" panose="020F0502020204030204" pitchFamily="34" charset="0"/>
              <a:cs typeface="Times New Roman" panose="02020603050405020304" pitchFamily="18" charset="0"/>
            </a:endParaRPr>
          </a:p>
        </p:txBody>
      </p:sp>
      <p:graphicFrame>
        <p:nvGraphicFramePr>
          <p:cNvPr id="6" name="Diagrama 5">
            <a:extLst>
              <a:ext uri="{FF2B5EF4-FFF2-40B4-BE49-F238E27FC236}">
                <a16:creationId xmlns:a16="http://schemas.microsoft.com/office/drawing/2014/main" id="{E12167A9-169D-4CE8-9085-F187BA285ABC}"/>
              </a:ext>
            </a:extLst>
          </p:cNvPr>
          <p:cNvGraphicFramePr/>
          <p:nvPr>
            <p:extLst>
              <p:ext uri="{D42A27DB-BD31-4B8C-83A1-F6EECF244321}">
                <p14:modId xmlns:p14="http://schemas.microsoft.com/office/powerpoint/2010/main" val="1148530800"/>
              </p:ext>
            </p:extLst>
          </p:nvPr>
        </p:nvGraphicFramePr>
        <p:xfrm>
          <a:off x="2256994" y="1897554"/>
          <a:ext cx="7660806" cy="4434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377649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In the context of EU funding…</a:t>
            </a:r>
          </a:p>
        </p:txBody>
      </p:sp>
      <p:sp>
        <p:nvSpPr>
          <p:cNvPr id="2" name="Rectangle 1">
            <a:extLst>
              <a:ext uri="{FF2B5EF4-FFF2-40B4-BE49-F238E27FC236}">
                <a16:creationId xmlns:a16="http://schemas.microsoft.com/office/drawing/2014/main" id="{A2E5F268-3F9D-4DE2-ADC6-EC287F42AE77}"/>
              </a:ext>
            </a:extLst>
          </p:cNvPr>
          <p:cNvSpPr/>
          <p:nvPr/>
        </p:nvSpPr>
        <p:spPr>
          <a:xfrm>
            <a:off x="5129464" y="2620799"/>
            <a:ext cx="6296243" cy="2375009"/>
          </a:xfrm>
          <a:prstGeom prst="rect">
            <a:avLst/>
          </a:prstGeom>
        </p:spPr>
        <p:txBody>
          <a:bodyPr wrap="square">
            <a:spAutoFit/>
          </a:bodyPr>
          <a:lstStyle/>
          <a:p>
            <a:pPr algn="just">
              <a:spcAft>
                <a:spcPts val="1000"/>
              </a:spcAft>
            </a:pPr>
            <a:r>
              <a:rPr lang="en-US" sz="2000" dirty="0">
                <a:latin typeface="Century Gothic" panose="020B0502020202020204" pitchFamily="34" charset="0"/>
                <a:ea typeface="Calibri" panose="020F0502020204030204" pitchFamily="34" charset="0"/>
                <a:cs typeface="Times New Roman" panose="02020603050405020304" pitchFamily="18" charset="0"/>
              </a:rPr>
              <a:t>The </a:t>
            </a:r>
            <a:r>
              <a:rPr lang="en-US" sz="2000" b="1" dirty="0">
                <a:latin typeface="Century Gothic" panose="020B0502020202020204" pitchFamily="34" charset="0"/>
                <a:ea typeface="Calibri" panose="020F0502020204030204" pitchFamily="34" charset="0"/>
                <a:cs typeface="Times New Roman" panose="02020603050405020304" pitchFamily="18" charset="0"/>
              </a:rPr>
              <a:t>concept of sound financial management </a:t>
            </a:r>
            <a:r>
              <a:rPr lang="en-US" sz="2000" dirty="0">
                <a:latin typeface="Century Gothic" panose="020B0502020202020204" pitchFamily="34" charset="0"/>
                <a:ea typeface="Calibri" panose="020F0502020204030204" pitchFamily="34" charset="0"/>
                <a:cs typeface="Times New Roman" panose="02020603050405020304" pitchFamily="18" charset="0"/>
              </a:rPr>
              <a:t>foes far beyond the strictly financial aspects of project management, as it provides the </a:t>
            </a:r>
            <a:r>
              <a:rPr lang="en-US" sz="2000" b="1" dirty="0">
                <a:latin typeface="Century Gothic" panose="020B0502020202020204" pitchFamily="34" charset="0"/>
                <a:ea typeface="Calibri" panose="020F0502020204030204" pitchFamily="34" charset="0"/>
                <a:cs typeface="Times New Roman" panose="02020603050405020304" pitchFamily="18" charset="0"/>
              </a:rPr>
              <a:t>link</a:t>
            </a:r>
            <a:r>
              <a:rPr lang="en-US" sz="2000" dirty="0">
                <a:latin typeface="Century Gothic" panose="020B0502020202020204" pitchFamily="34" charset="0"/>
                <a:ea typeface="Calibri" panose="020F0502020204030204" pitchFamily="34" charset="0"/>
                <a:cs typeface="Times New Roman" panose="02020603050405020304" pitchFamily="18" charset="0"/>
              </a:rPr>
              <a:t> between the </a:t>
            </a:r>
            <a:r>
              <a:rPr lang="en-US" sz="2000" b="1" dirty="0">
                <a:latin typeface="Century Gothic" panose="020B0502020202020204" pitchFamily="34" charset="0"/>
                <a:ea typeface="Calibri" panose="020F0502020204030204" pitchFamily="34" charset="0"/>
                <a:cs typeface="Times New Roman" panose="02020603050405020304" pitchFamily="18" charset="0"/>
              </a:rPr>
              <a:t>money spent</a:t>
            </a:r>
            <a:r>
              <a:rPr lang="en-US" sz="2000" dirty="0">
                <a:latin typeface="Century Gothic" panose="020B0502020202020204" pitchFamily="34" charset="0"/>
                <a:ea typeface="Calibri" panose="020F0502020204030204" pitchFamily="34" charset="0"/>
                <a:cs typeface="Times New Roman" panose="02020603050405020304" pitchFamily="18" charset="0"/>
              </a:rPr>
              <a:t>, the </a:t>
            </a:r>
            <a:r>
              <a:rPr lang="en-US" sz="2000" b="1" dirty="0">
                <a:latin typeface="Century Gothic" panose="020B0502020202020204" pitchFamily="34" charset="0"/>
                <a:ea typeface="Calibri" panose="020F0502020204030204" pitchFamily="34" charset="0"/>
                <a:cs typeface="Times New Roman" panose="02020603050405020304" pitchFamily="18" charset="0"/>
              </a:rPr>
              <a:t>outputs produced</a:t>
            </a:r>
            <a:r>
              <a:rPr lang="en-US" sz="2000" dirty="0">
                <a:latin typeface="Century Gothic" panose="020B0502020202020204" pitchFamily="34" charset="0"/>
                <a:ea typeface="Calibri" panose="020F0502020204030204" pitchFamily="34" charset="0"/>
                <a:cs typeface="Times New Roman" panose="02020603050405020304" pitchFamily="18" charset="0"/>
              </a:rPr>
              <a:t> and the </a:t>
            </a:r>
            <a:r>
              <a:rPr lang="en-US" sz="2000" b="1" dirty="0">
                <a:latin typeface="Century Gothic" panose="020B0502020202020204" pitchFamily="34" charset="0"/>
                <a:ea typeface="Calibri" panose="020F0502020204030204" pitchFamily="34" charset="0"/>
                <a:cs typeface="Times New Roman" panose="02020603050405020304" pitchFamily="18" charset="0"/>
              </a:rPr>
              <a:t>results attained</a:t>
            </a:r>
            <a:r>
              <a:rPr lang="en-US" sz="2000" dirty="0">
                <a:latin typeface="Century Gothic" panose="020B0502020202020204" pitchFamily="34" charset="0"/>
                <a:ea typeface="Calibri" panose="020F0502020204030204" pitchFamily="34" charset="0"/>
                <a:cs typeface="Times New Roman" panose="02020603050405020304" pitchFamily="18" charset="0"/>
              </a:rPr>
              <a:t>.</a:t>
            </a:r>
          </a:p>
          <a:p>
            <a:pPr algn="just">
              <a:spcAft>
                <a:spcPts val="1000"/>
              </a:spcAft>
            </a:pPr>
            <a:r>
              <a:rPr lang="en-US" sz="2000" dirty="0">
                <a:latin typeface="Century Gothic" panose="020B0502020202020204" pitchFamily="34" charset="0"/>
                <a:ea typeface="Calibri" panose="020F0502020204030204" pitchFamily="34" charset="0"/>
                <a:cs typeface="Times New Roman" panose="02020603050405020304" pitchFamily="18" charset="0"/>
              </a:rPr>
              <a:t>It answers to the question: </a:t>
            </a:r>
            <a:r>
              <a:rPr lang="en-US" sz="2000" b="1" dirty="0">
                <a:latin typeface="Century Gothic" panose="020B0502020202020204" pitchFamily="34" charset="0"/>
                <a:ea typeface="Calibri" panose="020F0502020204030204" pitchFamily="34" charset="0"/>
                <a:cs typeface="Times New Roman" panose="02020603050405020304" pitchFamily="18" charset="0"/>
              </a:rPr>
              <a:t>was it worth to finance this project?</a:t>
            </a:r>
          </a:p>
        </p:txBody>
      </p:sp>
      <p:pic>
        <p:nvPicPr>
          <p:cNvPr id="5" name="Imatge 4">
            <a:extLst>
              <a:ext uri="{FF2B5EF4-FFF2-40B4-BE49-F238E27FC236}">
                <a16:creationId xmlns:a16="http://schemas.microsoft.com/office/drawing/2014/main" id="{75B3B0E7-DCB9-4651-9C97-BE3085B8A103}"/>
              </a:ext>
            </a:extLst>
          </p:cNvPr>
          <p:cNvPicPr>
            <a:picLocks noChangeAspect="1"/>
          </p:cNvPicPr>
          <p:nvPr/>
        </p:nvPicPr>
        <p:blipFill rotWithShape="1">
          <a:blip r:embed="rId3"/>
          <a:srcRect b="13939"/>
          <a:stretch/>
        </p:blipFill>
        <p:spPr>
          <a:xfrm>
            <a:off x="610176" y="2150842"/>
            <a:ext cx="4310385" cy="3314924"/>
          </a:xfrm>
          <a:prstGeom prst="rect">
            <a:avLst/>
          </a:prstGeom>
        </p:spPr>
      </p:pic>
    </p:spTree>
    <p:extLst>
      <p:ext uri="{BB962C8B-B14F-4D97-AF65-F5344CB8AC3E}">
        <p14:creationId xmlns:p14="http://schemas.microsoft.com/office/powerpoint/2010/main" val="41021029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9627" y="943843"/>
            <a:ext cx="5881788" cy="2387600"/>
          </a:xfrm>
        </p:spPr>
        <p:txBody>
          <a:bodyPr/>
          <a:lstStyle/>
          <a:p>
            <a:r>
              <a:rPr lang="en-US" sz="3600" dirty="0"/>
              <a:t>Which is the first step?</a:t>
            </a:r>
          </a:p>
        </p:txBody>
      </p:sp>
      <p:pic>
        <p:nvPicPr>
          <p:cNvPr id="5" name="Imatge 4">
            <a:extLst>
              <a:ext uri="{FF2B5EF4-FFF2-40B4-BE49-F238E27FC236}">
                <a16:creationId xmlns:a16="http://schemas.microsoft.com/office/drawing/2014/main" id="{0122FB9C-C690-478C-A0A8-A807158824B5}"/>
              </a:ext>
            </a:extLst>
          </p:cNvPr>
          <p:cNvPicPr>
            <a:picLocks noChangeAspect="1"/>
          </p:cNvPicPr>
          <p:nvPr/>
        </p:nvPicPr>
        <p:blipFill>
          <a:blip r:embed="rId3"/>
          <a:stretch>
            <a:fillRect/>
          </a:stretch>
        </p:blipFill>
        <p:spPr>
          <a:xfrm>
            <a:off x="1802113" y="2770458"/>
            <a:ext cx="3293995" cy="3143699"/>
          </a:xfrm>
          <a:prstGeom prst="rect">
            <a:avLst/>
          </a:prstGeom>
        </p:spPr>
      </p:pic>
    </p:spTree>
    <p:extLst>
      <p:ext uri="{BB962C8B-B14F-4D97-AF65-F5344CB8AC3E}">
        <p14:creationId xmlns:p14="http://schemas.microsoft.com/office/powerpoint/2010/main" val="3879056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What is internal control</a:t>
            </a:r>
          </a:p>
        </p:txBody>
      </p:sp>
      <p:sp>
        <p:nvSpPr>
          <p:cNvPr id="2" name="Rectangle 1">
            <a:extLst>
              <a:ext uri="{FF2B5EF4-FFF2-40B4-BE49-F238E27FC236}">
                <a16:creationId xmlns:a16="http://schemas.microsoft.com/office/drawing/2014/main" id="{A2E5F268-3F9D-4DE2-ADC6-EC287F42AE77}"/>
              </a:ext>
            </a:extLst>
          </p:cNvPr>
          <p:cNvSpPr/>
          <p:nvPr/>
        </p:nvSpPr>
        <p:spPr>
          <a:xfrm>
            <a:off x="838200" y="1137688"/>
            <a:ext cx="10498394" cy="923330"/>
          </a:xfrm>
          <a:prstGeom prst="rect">
            <a:avLst/>
          </a:prstGeom>
          <a:solidFill>
            <a:schemeClr val="accent4">
              <a:lumMod val="20000"/>
              <a:lumOff val="80000"/>
            </a:schemeClr>
          </a:solidFill>
        </p:spPr>
        <p:txBody>
          <a:bodyPr wrap="square">
            <a:spAutoFit/>
          </a:bodyPr>
          <a:lstStyle/>
          <a:p>
            <a:pPr algn="just">
              <a:spcAft>
                <a:spcPts val="1000"/>
              </a:spcAft>
            </a:pPr>
            <a:r>
              <a:rPr lang="en-US" dirty="0">
                <a:latin typeface="Century Gothic" panose="020B0502020202020204" pitchFamily="34" charset="0"/>
                <a:ea typeface="Calibri" panose="020F0502020204030204" pitchFamily="34" charset="0"/>
                <a:cs typeface="Times New Roman" panose="02020603050405020304" pitchFamily="18" charset="0"/>
              </a:rPr>
              <a:t>The </a:t>
            </a:r>
            <a:r>
              <a:rPr lang="en-US" b="1" dirty="0">
                <a:latin typeface="Century Gothic" panose="020B0502020202020204" pitchFamily="34" charset="0"/>
                <a:ea typeface="Calibri" panose="020F0502020204030204" pitchFamily="34" charset="0"/>
                <a:cs typeface="Times New Roman" panose="02020603050405020304" pitchFamily="18" charset="0"/>
              </a:rPr>
              <a:t>lack of internal control is one of the key risks </a:t>
            </a:r>
            <a:r>
              <a:rPr lang="en-US" dirty="0">
                <a:latin typeface="Century Gothic" panose="020B0502020202020204" pitchFamily="34" charset="0"/>
                <a:ea typeface="Calibri" panose="020F0502020204030204" pitchFamily="34" charset="0"/>
                <a:cs typeface="Times New Roman" panose="02020603050405020304" pitchFamily="18" charset="0"/>
              </a:rPr>
              <a:t>to EU funds being spent efficiently and in conformity with contract requirements. Setting up adequate control systems is an essential task in the start-up phase of the project.</a:t>
            </a:r>
            <a:endParaRPr lang="ca-ES" sz="2000" dirty="0">
              <a:effectLst/>
              <a:latin typeface="Century Gothic" panose="020B050202020202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B8A3C4DE-4A96-4EBC-8767-EA0AC72A0540}"/>
              </a:ext>
            </a:extLst>
          </p:cNvPr>
          <p:cNvSpPr/>
          <p:nvPr/>
        </p:nvSpPr>
        <p:spPr>
          <a:xfrm>
            <a:off x="877528" y="2291624"/>
            <a:ext cx="10498393" cy="2500685"/>
          </a:xfrm>
          <a:prstGeom prst="rect">
            <a:avLst/>
          </a:prstGeom>
          <a:solidFill>
            <a:schemeClr val="accent5">
              <a:lumMod val="20000"/>
              <a:lumOff val="80000"/>
            </a:schemeClr>
          </a:solidFill>
        </p:spPr>
        <p:txBody>
          <a:bodyPr wrap="square">
            <a:spAutoFit/>
          </a:bodyPr>
          <a:lstStyle/>
          <a:p>
            <a:pPr algn="just">
              <a:spcAft>
                <a:spcPts val="1000"/>
              </a:spcAft>
            </a:pPr>
            <a:r>
              <a:rPr lang="en-US" b="1" dirty="0">
                <a:latin typeface="Century Gothic" panose="020B0502020202020204" pitchFamily="34" charset="0"/>
                <a:cs typeface="Times New Roman" panose="02020603050405020304" pitchFamily="18" charset="0"/>
              </a:rPr>
              <a:t>Internal con</a:t>
            </a:r>
            <a:r>
              <a:rPr lang="en-US" dirty="0">
                <a:latin typeface="Century Gothic" panose="020B0502020202020204" pitchFamily="34" charset="0"/>
                <a:cs typeface="Times New Roman" panose="02020603050405020304" pitchFamily="18" charset="0"/>
              </a:rPr>
              <a:t>trol is defined as a process affected by an organization's structure, work and authority flows, people and management information systems, designed to help the organization accomplish specific goals or objectives.</a:t>
            </a:r>
          </a:p>
          <a:p>
            <a:pPr algn="just">
              <a:spcAft>
                <a:spcPts val="500"/>
              </a:spcAft>
            </a:pPr>
            <a:r>
              <a:rPr lang="en-US" dirty="0">
                <a:latin typeface="Century Gothic" panose="020B0502020202020204" pitchFamily="34" charset="0"/>
                <a:cs typeface="Times New Roman" panose="02020603050405020304" pitchFamily="18" charset="0"/>
              </a:rPr>
              <a:t>Therefore, in the framework of an ENI CBC project contract, internal control has to be designed to provide reasonable assurance that:</a:t>
            </a:r>
          </a:p>
          <a:p>
            <a:pPr marL="354013" indent="-177800" algn="just">
              <a:buFont typeface="Arial" panose="020B0604020202020204" pitchFamily="34" charset="0"/>
              <a:buChar char="•"/>
            </a:pPr>
            <a:r>
              <a:rPr lang="en-US" dirty="0">
                <a:latin typeface="Century Gothic" panose="020B0502020202020204" pitchFamily="34" charset="0"/>
                <a:cs typeface="Times New Roman" panose="02020603050405020304" pitchFamily="18" charset="0"/>
              </a:rPr>
              <a:t>The </a:t>
            </a:r>
            <a:r>
              <a:rPr lang="en-US" b="1" dirty="0">
                <a:latin typeface="Century Gothic" panose="020B0502020202020204" pitchFamily="34" charset="0"/>
                <a:cs typeface="Times New Roman" panose="02020603050405020304" pitchFamily="18" charset="0"/>
              </a:rPr>
              <a:t>project</a:t>
            </a:r>
            <a:r>
              <a:rPr lang="en-US" dirty="0">
                <a:latin typeface="Century Gothic" panose="020B0502020202020204" pitchFamily="34" charset="0"/>
                <a:cs typeface="Times New Roman" panose="02020603050405020304" pitchFamily="18" charset="0"/>
              </a:rPr>
              <a:t> is </a:t>
            </a:r>
            <a:r>
              <a:rPr lang="en-US" b="1" dirty="0">
                <a:latin typeface="Century Gothic" panose="020B0502020202020204" pitchFamily="34" charset="0"/>
                <a:cs typeface="Times New Roman" panose="02020603050405020304" pitchFamily="18" charset="0"/>
              </a:rPr>
              <a:t>effective</a:t>
            </a:r>
            <a:r>
              <a:rPr lang="en-US" dirty="0">
                <a:latin typeface="Century Gothic" panose="020B0502020202020204" pitchFamily="34" charset="0"/>
                <a:cs typeface="Times New Roman" panose="02020603050405020304" pitchFamily="18" charset="0"/>
              </a:rPr>
              <a:t> and </a:t>
            </a:r>
            <a:r>
              <a:rPr lang="en-US" b="1" dirty="0">
                <a:latin typeface="Century Gothic" panose="020B0502020202020204" pitchFamily="34" charset="0"/>
                <a:cs typeface="Times New Roman" panose="02020603050405020304" pitchFamily="18" charset="0"/>
              </a:rPr>
              <a:t>efficient</a:t>
            </a:r>
            <a:r>
              <a:rPr lang="en-US" dirty="0">
                <a:latin typeface="Century Gothic" panose="020B0502020202020204" pitchFamily="34" charset="0"/>
                <a:cs typeface="Times New Roman" panose="02020603050405020304" pitchFamily="18" charset="0"/>
              </a:rPr>
              <a:t> </a:t>
            </a:r>
          </a:p>
          <a:p>
            <a:pPr marL="354013" indent="-177800" algn="just">
              <a:buFont typeface="Arial" panose="020B0604020202020204" pitchFamily="34" charset="0"/>
              <a:buChar char="•"/>
            </a:pPr>
            <a:r>
              <a:rPr lang="en-US" dirty="0">
                <a:latin typeface="Century Gothic" panose="020B0502020202020204" pitchFamily="34" charset="0"/>
                <a:cs typeface="Times New Roman" panose="02020603050405020304" pitchFamily="18" charset="0"/>
              </a:rPr>
              <a:t>Financial </a:t>
            </a:r>
            <a:r>
              <a:rPr lang="en-US" b="1" dirty="0">
                <a:latin typeface="Century Gothic" panose="020B0502020202020204" pitchFamily="34" charset="0"/>
                <a:cs typeface="Times New Roman" panose="02020603050405020304" pitchFamily="18" charset="0"/>
              </a:rPr>
              <a:t>information</a:t>
            </a:r>
            <a:r>
              <a:rPr lang="en-US" dirty="0">
                <a:latin typeface="Century Gothic" panose="020B0502020202020204" pitchFamily="34" charset="0"/>
                <a:cs typeface="Times New Roman" panose="02020603050405020304" pitchFamily="18" charset="0"/>
              </a:rPr>
              <a:t> is </a:t>
            </a:r>
            <a:r>
              <a:rPr lang="en-US" b="1" dirty="0">
                <a:latin typeface="Century Gothic" panose="020B0502020202020204" pitchFamily="34" charset="0"/>
                <a:cs typeface="Times New Roman" panose="02020603050405020304" pitchFamily="18" charset="0"/>
              </a:rPr>
              <a:t>reliable</a:t>
            </a:r>
          </a:p>
          <a:p>
            <a:pPr marL="354013" indent="-177800">
              <a:buFont typeface="Arial" panose="020B0604020202020204" pitchFamily="34" charset="0"/>
              <a:buChar char="•"/>
            </a:pPr>
            <a:r>
              <a:rPr lang="en-US" b="1" dirty="0">
                <a:latin typeface="Century Gothic" panose="020B0502020202020204" pitchFamily="34" charset="0"/>
                <a:cs typeface="Times New Roman" panose="02020603050405020304" pitchFamily="18" charset="0"/>
              </a:rPr>
              <a:t>Contractual</a:t>
            </a:r>
            <a:r>
              <a:rPr lang="en-US" dirty="0">
                <a:latin typeface="Century Gothic" panose="020B0502020202020204" pitchFamily="34" charset="0"/>
                <a:cs typeface="Times New Roman" panose="02020603050405020304" pitchFamily="18" charset="0"/>
              </a:rPr>
              <a:t> conditions are met</a:t>
            </a:r>
          </a:p>
        </p:txBody>
      </p:sp>
      <p:sp>
        <p:nvSpPr>
          <p:cNvPr id="6" name="Rectangle 5">
            <a:extLst>
              <a:ext uri="{FF2B5EF4-FFF2-40B4-BE49-F238E27FC236}">
                <a16:creationId xmlns:a16="http://schemas.microsoft.com/office/drawing/2014/main" id="{5B61B429-A3E0-4938-ACD6-48D1F6B2356E}"/>
              </a:ext>
            </a:extLst>
          </p:cNvPr>
          <p:cNvSpPr/>
          <p:nvPr/>
        </p:nvSpPr>
        <p:spPr>
          <a:xfrm>
            <a:off x="838200" y="5022915"/>
            <a:ext cx="10363200" cy="1328569"/>
          </a:xfrm>
          <a:prstGeom prst="rect">
            <a:avLst/>
          </a:prstGeom>
        </p:spPr>
        <p:txBody>
          <a:bodyPr wrap="square">
            <a:spAutoFit/>
          </a:bodyPr>
          <a:lstStyle/>
          <a:p>
            <a:pPr algn="just">
              <a:spcAft>
                <a:spcPts val="1000"/>
              </a:spcAft>
            </a:pPr>
            <a:r>
              <a:rPr lang="en-US" dirty="0">
                <a:latin typeface="Century Gothic" panose="020B0502020202020204" pitchFamily="34" charset="0"/>
                <a:ea typeface="Calibri" panose="020F0502020204030204" pitchFamily="34" charset="0"/>
                <a:cs typeface="Times New Roman" panose="02020603050405020304" pitchFamily="18" charset="0"/>
              </a:rPr>
              <a:t>You may check the adequacy of your system with the check-lists in proposed by the </a:t>
            </a:r>
            <a:r>
              <a:rPr lang="en-US" dirty="0" err="1">
                <a:latin typeface="Century Gothic" panose="020B0502020202020204" pitchFamily="34" charset="0"/>
                <a:ea typeface="Calibri" panose="020F0502020204030204" pitchFamily="34" charset="0"/>
                <a:cs typeface="Times New Roman" panose="02020603050405020304" pitchFamily="18" charset="0"/>
              </a:rPr>
              <a:t>Europeaid’s</a:t>
            </a:r>
            <a:r>
              <a:rPr lang="en-US" dirty="0">
                <a:latin typeface="Century Gothic" panose="020B0502020202020204" pitchFamily="34" charset="0"/>
                <a:ea typeface="Calibri" panose="020F0502020204030204" pitchFamily="34" charset="0"/>
                <a:cs typeface="Times New Roman" panose="02020603050405020304" pitchFamily="18" charset="0"/>
              </a:rPr>
              <a:t> Financial Management Toolkit:</a:t>
            </a:r>
          </a:p>
          <a:p>
            <a:pPr algn="just">
              <a:spcAft>
                <a:spcPts val="1000"/>
              </a:spcAft>
            </a:pPr>
            <a:r>
              <a:rPr lang="en-US" u="sng" dirty="0">
                <a:solidFill>
                  <a:srgbClr val="0563C1"/>
                </a:solidFill>
                <a:latin typeface="Century Gothic" panose="020B0502020202020204" pitchFamily="34" charset="0"/>
                <a:ea typeface="Calibri" panose="020F0502020204030204" pitchFamily="34" charset="0"/>
                <a:cs typeface="Times New Roman" panose="02020603050405020304" pitchFamily="18" charset="0"/>
                <a:hlinkClick r:id="rId3"/>
              </a:rPr>
              <a:t>https://ec.europa.eu/europeaid/work/procedures/financial-management-toolkit_en.htm_en</a:t>
            </a:r>
            <a:r>
              <a:rPr lang="en-US" dirty="0">
                <a:latin typeface="Century Gothic" panose="020B0502020202020204" pitchFamily="34" charset="0"/>
                <a:ea typeface="Calibri" panose="020F0502020204030204" pitchFamily="34" charset="0"/>
                <a:cs typeface="Times New Roman" panose="02020603050405020304" pitchFamily="18" charset="0"/>
              </a:rPr>
              <a:t> </a:t>
            </a:r>
            <a:endParaRPr lang="ca-ES" dirty="0">
              <a:latin typeface="Century Gothic" panose="020B0502020202020204" pitchFamily="34" charset="0"/>
              <a:ea typeface="Calibri" panose="020F0502020204030204" pitchFamily="34" charset="0"/>
              <a:cs typeface="Times New Roman" panose="02020603050405020304" pitchFamily="18" charset="0"/>
            </a:endParaRPr>
          </a:p>
        </p:txBody>
      </p:sp>
      <p:sp>
        <p:nvSpPr>
          <p:cNvPr id="5" name="Oval 4">
            <a:extLst>
              <a:ext uri="{FF2B5EF4-FFF2-40B4-BE49-F238E27FC236}">
                <a16:creationId xmlns:a16="http://schemas.microsoft.com/office/drawing/2014/main" id="{281B8D00-461C-4E32-B04B-CDD818334F8E}"/>
              </a:ext>
            </a:extLst>
          </p:cNvPr>
          <p:cNvSpPr/>
          <p:nvPr/>
        </p:nvSpPr>
        <p:spPr>
          <a:xfrm>
            <a:off x="9367026" y="5508702"/>
            <a:ext cx="2709746" cy="12266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j-lt"/>
              </a:rPr>
              <a:t>Being currently adapted to ENI CBC by TESIM</a:t>
            </a:r>
          </a:p>
        </p:txBody>
      </p:sp>
    </p:spTree>
    <p:extLst>
      <p:ext uri="{BB962C8B-B14F-4D97-AF65-F5344CB8AC3E}">
        <p14:creationId xmlns:p14="http://schemas.microsoft.com/office/powerpoint/2010/main" val="2573049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5 components in internal control</a:t>
            </a:r>
          </a:p>
        </p:txBody>
      </p:sp>
      <p:pic>
        <p:nvPicPr>
          <p:cNvPr id="5" name="Imatge 4">
            <a:extLst>
              <a:ext uri="{FF2B5EF4-FFF2-40B4-BE49-F238E27FC236}">
                <a16:creationId xmlns:a16="http://schemas.microsoft.com/office/drawing/2014/main" id="{915FDF69-5D71-42F4-BD70-D79287F793FA}"/>
              </a:ext>
            </a:extLst>
          </p:cNvPr>
          <p:cNvPicPr/>
          <p:nvPr/>
        </p:nvPicPr>
        <p:blipFill>
          <a:blip r:embed="rId3" cstate="screen">
            <a:extLst>
              <a:ext uri="{28A0092B-C50C-407E-A947-70E740481C1C}">
                <a14:useLocalDpi xmlns:a14="http://schemas.microsoft.com/office/drawing/2010/main"/>
              </a:ext>
            </a:extLst>
          </a:blip>
          <a:stretch>
            <a:fillRect/>
          </a:stretch>
        </p:blipFill>
        <p:spPr>
          <a:xfrm>
            <a:off x="292855" y="1312455"/>
            <a:ext cx="4114800" cy="2836545"/>
          </a:xfrm>
          <a:prstGeom prst="rect">
            <a:avLst/>
          </a:prstGeom>
        </p:spPr>
      </p:pic>
      <p:graphicFrame>
        <p:nvGraphicFramePr>
          <p:cNvPr id="7" name="Taula 6">
            <a:extLst>
              <a:ext uri="{FF2B5EF4-FFF2-40B4-BE49-F238E27FC236}">
                <a16:creationId xmlns:a16="http://schemas.microsoft.com/office/drawing/2014/main" id="{08E23E01-1358-47C2-BD82-BC3BFDF590F0}"/>
              </a:ext>
            </a:extLst>
          </p:cNvPr>
          <p:cNvGraphicFramePr>
            <a:graphicFrameLocks noGrp="1"/>
          </p:cNvGraphicFramePr>
          <p:nvPr>
            <p:extLst>
              <p:ext uri="{D42A27DB-BD31-4B8C-83A1-F6EECF244321}">
                <p14:modId xmlns:p14="http://schemas.microsoft.com/office/powerpoint/2010/main" val="2969065595"/>
              </p:ext>
            </p:extLst>
          </p:nvPr>
        </p:nvGraphicFramePr>
        <p:xfrm>
          <a:off x="4505093" y="1240987"/>
          <a:ext cx="7315200" cy="5171440"/>
        </p:xfrm>
        <a:graphic>
          <a:graphicData uri="http://schemas.openxmlformats.org/drawingml/2006/table">
            <a:tbl>
              <a:tblPr firstRow="1" firstCol="1" bandRow="1">
                <a:tableStyleId>{21E4AEA4-8DFA-4A89-87EB-49C32662AFE0}</a:tableStyleId>
              </a:tblPr>
              <a:tblGrid>
                <a:gridCol w="3225771">
                  <a:extLst>
                    <a:ext uri="{9D8B030D-6E8A-4147-A177-3AD203B41FA5}">
                      <a16:colId xmlns:a16="http://schemas.microsoft.com/office/drawing/2014/main" val="2635789008"/>
                    </a:ext>
                  </a:extLst>
                </a:gridCol>
                <a:gridCol w="4089429">
                  <a:extLst>
                    <a:ext uri="{9D8B030D-6E8A-4147-A177-3AD203B41FA5}">
                      <a16:colId xmlns:a16="http://schemas.microsoft.com/office/drawing/2014/main" val="716982678"/>
                    </a:ext>
                  </a:extLst>
                </a:gridCol>
              </a:tblGrid>
              <a:tr h="148061">
                <a:tc>
                  <a:txBody>
                    <a:bodyPr/>
                    <a:lstStyle/>
                    <a:p>
                      <a:pPr algn="ctr">
                        <a:spcBef>
                          <a:spcPts val="200"/>
                        </a:spcBef>
                        <a:spcAft>
                          <a:spcPts val="200"/>
                        </a:spcAft>
                      </a:pPr>
                      <a:r>
                        <a:rPr lang="en-US" sz="1800" dirty="0">
                          <a:effectLst/>
                          <a:latin typeface="+mj-lt"/>
                        </a:rPr>
                        <a:t>Key messages</a:t>
                      </a:r>
                      <a:endParaRPr lang="ca-ES" sz="1800" dirty="0">
                        <a:effectLst/>
                        <a:latin typeface="+mj-lt"/>
                        <a:ea typeface="Calibri" panose="020F0502020204030204" pitchFamily="34" charset="0"/>
                        <a:cs typeface="Times New Roman" panose="02020603050405020304" pitchFamily="18" charset="0"/>
                      </a:endParaRPr>
                    </a:p>
                  </a:txBody>
                  <a:tcPr marL="55523" marR="55523" marT="0" marB="0"/>
                </a:tc>
                <a:tc>
                  <a:txBody>
                    <a:bodyPr/>
                    <a:lstStyle/>
                    <a:p>
                      <a:pPr algn="ctr">
                        <a:spcBef>
                          <a:spcPts val="200"/>
                        </a:spcBef>
                        <a:spcAft>
                          <a:spcPts val="200"/>
                        </a:spcAft>
                      </a:pPr>
                      <a:r>
                        <a:rPr lang="en-US" sz="1800" dirty="0">
                          <a:effectLst/>
                          <a:latin typeface="+mj-lt"/>
                        </a:rPr>
                        <a:t>What we can do</a:t>
                      </a:r>
                      <a:endParaRPr lang="ca-ES" sz="1800" dirty="0">
                        <a:effectLst/>
                        <a:latin typeface="+mj-lt"/>
                        <a:ea typeface="Calibri" panose="020F0502020204030204" pitchFamily="34" charset="0"/>
                        <a:cs typeface="Times New Roman" panose="02020603050405020304" pitchFamily="18" charset="0"/>
                      </a:endParaRPr>
                    </a:p>
                  </a:txBody>
                  <a:tcPr marL="55523" marR="55523" marT="0" marB="0"/>
                </a:tc>
                <a:extLst>
                  <a:ext uri="{0D108BD9-81ED-4DB2-BD59-A6C34878D82A}">
                    <a16:rowId xmlns:a16="http://schemas.microsoft.com/office/drawing/2014/main" val="688566876"/>
                  </a:ext>
                </a:extLst>
              </a:tr>
              <a:tr h="2640415">
                <a:tc>
                  <a:txBody>
                    <a:bodyPr/>
                    <a:lstStyle/>
                    <a:p>
                      <a:pPr algn="just">
                        <a:spcBef>
                          <a:spcPts val="200"/>
                        </a:spcBef>
                        <a:spcAft>
                          <a:spcPts val="200"/>
                        </a:spcAft>
                      </a:pPr>
                      <a:r>
                        <a:rPr lang="en-US" sz="1400" dirty="0">
                          <a:effectLst/>
                          <a:latin typeface="+mj-lt"/>
                        </a:rPr>
                        <a:t>Ensure sufficient segregation of duties. </a:t>
                      </a:r>
                      <a:endParaRPr lang="ca-ES" sz="1400" dirty="0">
                        <a:effectLst/>
                        <a:latin typeface="+mj-lt"/>
                      </a:endParaRPr>
                    </a:p>
                    <a:p>
                      <a:pPr algn="just">
                        <a:spcBef>
                          <a:spcPts val="200"/>
                        </a:spcBef>
                        <a:spcAft>
                          <a:spcPts val="200"/>
                        </a:spcAft>
                      </a:pPr>
                      <a:r>
                        <a:rPr lang="en-US" sz="1400" dirty="0">
                          <a:effectLst/>
                          <a:latin typeface="+mj-lt"/>
                        </a:rPr>
                        <a:t>No single transaction or chain of transactions is in the hands of a single person.</a:t>
                      </a:r>
                      <a:endParaRPr lang="ca-ES" sz="1400" dirty="0">
                        <a:effectLst/>
                        <a:latin typeface="+mj-lt"/>
                        <a:ea typeface="Calibri" panose="020F0502020204030204" pitchFamily="34" charset="0"/>
                        <a:cs typeface="Times New Roman" panose="02020603050405020304" pitchFamily="18" charset="0"/>
                      </a:endParaRPr>
                    </a:p>
                  </a:txBody>
                  <a:tcPr marL="55523" marR="55523" marT="0" marB="0"/>
                </a:tc>
                <a:tc>
                  <a:txBody>
                    <a:bodyPr/>
                    <a:lstStyle/>
                    <a:p>
                      <a:pPr marL="176213" lvl="0" indent="-176213" algn="just">
                        <a:spcBef>
                          <a:spcPts val="200"/>
                        </a:spcBef>
                        <a:spcAft>
                          <a:spcPts val="200"/>
                        </a:spcAft>
                        <a:buFont typeface="Symbol" panose="05050102010706020507" pitchFamily="18" charset="2"/>
                        <a:buChar char=""/>
                      </a:pPr>
                      <a:r>
                        <a:rPr lang="en-US" sz="1400" dirty="0">
                          <a:effectLst/>
                          <a:latin typeface="+mj-lt"/>
                        </a:rPr>
                        <a:t>physical control of assets versus verification tasks (for example, cash custody versus cash reconciliation tasks);</a:t>
                      </a:r>
                      <a:endParaRPr lang="ca-ES" sz="1400" dirty="0">
                        <a:effectLst/>
                        <a:latin typeface="+mj-lt"/>
                      </a:endParaRPr>
                    </a:p>
                    <a:p>
                      <a:pPr marL="176213" lvl="0" indent="-176213" algn="just">
                        <a:spcBef>
                          <a:spcPts val="200"/>
                        </a:spcBef>
                        <a:spcAft>
                          <a:spcPts val="200"/>
                        </a:spcAft>
                        <a:buFont typeface="Symbol" panose="05050102010706020507" pitchFamily="18" charset="2"/>
                        <a:buChar char=""/>
                      </a:pPr>
                      <a:r>
                        <a:rPr lang="en-US" sz="1400" dirty="0">
                          <a:effectLst/>
                          <a:latin typeface="+mj-lt"/>
                        </a:rPr>
                        <a:t>management tasks versus </a:t>
                      </a:r>
                      <a:r>
                        <a:rPr lang="en-US" sz="1400" dirty="0" err="1">
                          <a:effectLst/>
                          <a:latin typeface="+mj-lt"/>
                        </a:rPr>
                        <a:t>authorisation</a:t>
                      </a:r>
                      <a:r>
                        <a:rPr lang="en-US" sz="1400" dirty="0">
                          <a:effectLst/>
                          <a:latin typeface="+mj-lt"/>
                        </a:rPr>
                        <a:t> tasks (for example, following procurement procedures versus </a:t>
                      </a:r>
                      <a:r>
                        <a:rPr lang="en-US" sz="1400" dirty="0" err="1">
                          <a:effectLst/>
                          <a:latin typeface="+mj-lt"/>
                        </a:rPr>
                        <a:t>authorising</a:t>
                      </a:r>
                      <a:r>
                        <a:rPr lang="en-US" sz="1400" dirty="0">
                          <a:effectLst/>
                          <a:latin typeface="+mj-lt"/>
                        </a:rPr>
                        <a:t> the contract with the supplier);</a:t>
                      </a:r>
                      <a:endParaRPr lang="ca-ES" sz="1400" dirty="0">
                        <a:effectLst/>
                        <a:latin typeface="+mj-lt"/>
                      </a:endParaRPr>
                    </a:p>
                    <a:p>
                      <a:pPr marL="176213" lvl="0" indent="-176213" algn="just">
                        <a:spcBef>
                          <a:spcPts val="200"/>
                        </a:spcBef>
                        <a:spcAft>
                          <a:spcPts val="200"/>
                        </a:spcAft>
                        <a:buFont typeface="Symbol" panose="05050102010706020507" pitchFamily="18" charset="2"/>
                        <a:buChar char=""/>
                      </a:pPr>
                      <a:r>
                        <a:rPr lang="en-US" sz="1400" dirty="0">
                          <a:effectLst/>
                          <a:latin typeface="+mj-lt"/>
                        </a:rPr>
                        <a:t>management tasks versus accounting tasks (for example, approving the purchase invoice versus accounting for it);</a:t>
                      </a:r>
                      <a:endParaRPr lang="ca-ES" sz="1400" dirty="0">
                        <a:effectLst/>
                        <a:latin typeface="+mj-lt"/>
                      </a:endParaRPr>
                    </a:p>
                    <a:p>
                      <a:pPr marL="176213" lvl="0" indent="-176213" algn="just">
                        <a:spcBef>
                          <a:spcPts val="200"/>
                        </a:spcBef>
                        <a:spcAft>
                          <a:spcPts val="200"/>
                        </a:spcAft>
                        <a:buFont typeface="Symbol" panose="05050102010706020507" pitchFamily="18" charset="2"/>
                        <a:buChar char=""/>
                      </a:pPr>
                      <a:r>
                        <a:rPr lang="en-US" sz="1400" dirty="0">
                          <a:effectLst/>
                          <a:latin typeface="+mj-lt"/>
                        </a:rPr>
                        <a:t>accounting tasks versus payment tasks (for example, preparing payment versus signing the bank transfer order).</a:t>
                      </a:r>
                      <a:endParaRPr lang="ca-ES" sz="1400" dirty="0">
                        <a:effectLst/>
                        <a:latin typeface="+mj-lt"/>
                        <a:ea typeface="Calibri" panose="020F0502020204030204" pitchFamily="34" charset="0"/>
                        <a:cs typeface="Times New Roman" panose="02020603050405020304" pitchFamily="18" charset="0"/>
                      </a:endParaRPr>
                    </a:p>
                  </a:txBody>
                  <a:tcPr marL="55523" marR="55523" marT="0" marB="0"/>
                </a:tc>
                <a:extLst>
                  <a:ext uri="{0D108BD9-81ED-4DB2-BD59-A6C34878D82A}">
                    <a16:rowId xmlns:a16="http://schemas.microsoft.com/office/drawing/2014/main" val="215511344"/>
                  </a:ext>
                </a:extLst>
              </a:tr>
              <a:tr h="1562862">
                <a:tc>
                  <a:txBody>
                    <a:bodyPr/>
                    <a:lstStyle/>
                    <a:p>
                      <a:pPr algn="just">
                        <a:spcBef>
                          <a:spcPts val="200"/>
                        </a:spcBef>
                        <a:spcAft>
                          <a:spcPts val="200"/>
                        </a:spcAft>
                      </a:pPr>
                      <a:r>
                        <a:rPr lang="en-US" sz="1400" dirty="0">
                          <a:effectLst/>
                          <a:latin typeface="+mj-lt"/>
                        </a:rPr>
                        <a:t>Foresee effective approval points. Approving also means checking. </a:t>
                      </a:r>
                      <a:endParaRPr lang="ca-ES" sz="1400" dirty="0">
                        <a:effectLst/>
                        <a:latin typeface="+mj-lt"/>
                      </a:endParaRPr>
                    </a:p>
                    <a:p>
                      <a:pPr algn="just">
                        <a:spcBef>
                          <a:spcPts val="200"/>
                        </a:spcBef>
                        <a:spcAft>
                          <a:spcPts val="200"/>
                        </a:spcAft>
                      </a:pPr>
                      <a:r>
                        <a:rPr lang="en-US" sz="1400" dirty="0">
                          <a:effectLst/>
                          <a:latin typeface="+mj-lt"/>
                        </a:rPr>
                        <a:t>Appropriate </a:t>
                      </a:r>
                      <a:r>
                        <a:rPr lang="en-US" sz="1400" dirty="0" err="1">
                          <a:effectLst/>
                          <a:latin typeface="+mj-lt"/>
                        </a:rPr>
                        <a:t>authorisation</a:t>
                      </a:r>
                      <a:r>
                        <a:rPr lang="en-US" sz="1400" dirty="0">
                          <a:effectLst/>
                          <a:latin typeface="+mj-lt"/>
                        </a:rPr>
                        <a:t> procedures enhance controls. Identify approval points that are relevant to the project and assign responsibility for carrying out such tasks to the most appropriate individuals.</a:t>
                      </a:r>
                      <a:endParaRPr lang="ca-ES" sz="1400" dirty="0">
                        <a:effectLst/>
                        <a:latin typeface="+mj-lt"/>
                        <a:ea typeface="Calibri" panose="020F0502020204030204" pitchFamily="34" charset="0"/>
                        <a:cs typeface="Times New Roman" panose="02020603050405020304" pitchFamily="18" charset="0"/>
                      </a:endParaRPr>
                    </a:p>
                  </a:txBody>
                  <a:tcPr marL="55523" marR="55523" marT="0" marB="0"/>
                </a:tc>
                <a:tc>
                  <a:txBody>
                    <a:bodyPr/>
                    <a:lstStyle/>
                    <a:p>
                      <a:pPr marL="176213" lvl="0" indent="-176213" algn="just">
                        <a:spcBef>
                          <a:spcPts val="200"/>
                        </a:spcBef>
                        <a:spcAft>
                          <a:spcPts val="200"/>
                        </a:spcAft>
                        <a:buFont typeface="Symbol" panose="05050102010706020507" pitchFamily="18" charset="2"/>
                        <a:buChar char=""/>
                      </a:pPr>
                      <a:r>
                        <a:rPr lang="en-US" sz="1400" dirty="0">
                          <a:effectLst/>
                          <a:latin typeface="+mj-lt"/>
                        </a:rPr>
                        <a:t>the team leader may be asked to approve the timesheets for the project staff;</a:t>
                      </a:r>
                      <a:endParaRPr lang="ca-ES" sz="1400" dirty="0">
                        <a:effectLst/>
                        <a:latin typeface="+mj-lt"/>
                      </a:endParaRPr>
                    </a:p>
                    <a:p>
                      <a:pPr marL="176213" lvl="0" indent="-176213" algn="just">
                        <a:spcBef>
                          <a:spcPts val="200"/>
                        </a:spcBef>
                        <a:spcAft>
                          <a:spcPts val="200"/>
                        </a:spcAft>
                        <a:buFont typeface="Symbol" panose="05050102010706020507" pitchFamily="18" charset="2"/>
                        <a:buChar char=""/>
                      </a:pPr>
                      <a:r>
                        <a:rPr lang="en-US" sz="1400" dirty="0">
                          <a:effectLst/>
                          <a:latin typeface="+mj-lt"/>
                        </a:rPr>
                        <a:t>financial manager checks and approves all project supporting documents.</a:t>
                      </a:r>
                      <a:endParaRPr lang="ca-ES" sz="1400" dirty="0">
                        <a:effectLst/>
                        <a:latin typeface="+mj-lt"/>
                        <a:ea typeface="Calibri" panose="020F0502020204030204" pitchFamily="34" charset="0"/>
                        <a:cs typeface="Times New Roman" panose="02020603050405020304" pitchFamily="18" charset="0"/>
                      </a:endParaRPr>
                    </a:p>
                  </a:txBody>
                  <a:tcPr marL="55523" marR="55523" marT="0" marB="0"/>
                </a:tc>
                <a:extLst>
                  <a:ext uri="{0D108BD9-81ED-4DB2-BD59-A6C34878D82A}">
                    <a16:rowId xmlns:a16="http://schemas.microsoft.com/office/drawing/2014/main" val="1968954832"/>
                  </a:ext>
                </a:extLst>
              </a:tr>
            </a:tbl>
          </a:graphicData>
        </a:graphic>
      </p:graphicFrame>
      <p:sp>
        <p:nvSpPr>
          <p:cNvPr id="8" name="Fletxa: dreta 7">
            <a:extLst>
              <a:ext uri="{FF2B5EF4-FFF2-40B4-BE49-F238E27FC236}">
                <a16:creationId xmlns:a16="http://schemas.microsoft.com/office/drawing/2014/main" id="{0E2C51F8-B646-4EE9-ADAD-9C94DE940571}"/>
              </a:ext>
            </a:extLst>
          </p:cNvPr>
          <p:cNvSpPr/>
          <p:nvPr/>
        </p:nvSpPr>
        <p:spPr>
          <a:xfrm>
            <a:off x="743910" y="4454013"/>
            <a:ext cx="3212690" cy="1543664"/>
          </a:xfrm>
          <a:prstGeom prst="rightArrow">
            <a:avLst/>
          </a:prstGeom>
          <a:solidFill>
            <a:srgbClr val="829002"/>
          </a:solidFill>
          <a:ln>
            <a:solidFill>
              <a:srgbClr val="829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j-lt"/>
              </a:rPr>
              <a:t>Some examples</a:t>
            </a:r>
          </a:p>
        </p:txBody>
      </p:sp>
    </p:spTree>
    <p:extLst>
      <p:ext uri="{BB962C8B-B14F-4D97-AF65-F5344CB8AC3E}">
        <p14:creationId xmlns:p14="http://schemas.microsoft.com/office/powerpoint/2010/main" val="683563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t>Projects are starting implementation!</a:t>
            </a:r>
            <a:br>
              <a:rPr lang="en-US" sz="3600" dirty="0"/>
            </a:br>
            <a:br>
              <a:rPr lang="en-US" sz="3600" dirty="0"/>
            </a:br>
            <a:r>
              <a:rPr lang="en-US" sz="3600" dirty="0"/>
              <a:t>Now, what should they do in the financial management field?</a:t>
            </a:r>
          </a:p>
        </p:txBody>
      </p:sp>
    </p:spTree>
    <p:extLst>
      <p:ext uri="{BB962C8B-B14F-4D97-AF65-F5344CB8AC3E}">
        <p14:creationId xmlns:p14="http://schemas.microsoft.com/office/powerpoint/2010/main" val="3977105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25821" y="1950064"/>
            <a:ext cx="5881788" cy="2387600"/>
          </a:xfrm>
        </p:spPr>
        <p:txBody>
          <a:bodyPr/>
          <a:lstStyle/>
          <a:p>
            <a:r>
              <a:rPr lang="en-US" sz="3600" dirty="0"/>
              <a:t>Let’s see one of these components!</a:t>
            </a:r>
          </a:p>
        </p:txBody>
      </p:sp>
      <p:pic>
        <p:nvPicPr>
          <p:cNvPr id="4" name="Imatge 3">
            <a:extLst>
              <a:ext uri="{FF2B5EF4-FFF2-40B4-BE49-F238E27FC236}">
                <a16:creationId xmlns:a16="http://schemas.microsoft.com/office/drawing/2014/main" id="{964667B4-7E0A-478F-902F-6D90A12249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6023" y="1978742"/>
            <a:ext cx="4350774" cy="2900516"/>
          </a:xfrm>
          <a:prstGeom prst="rect">
            <a:avLst/>
          </a:prstGeom>
        </p:spPr>
      </p:pic>
    </p:spTree>
    <p:extLst>
      <p:ext uri="{BB962C8B-B14F-4D97-AF65-F5344CB8AC3E}">
        <p14:creationId xmlns:p14="http://schemas.microsoft.com/office/powerpoint/2010/main" val="29747154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Why should projects introduce risk management?</a:t>
            </a:r>
          </a:p>
        </p:txBody>
      </p:sp>
      <p:sp>
        <p:nvSpPr>
          <p:cNvPr id="6" name="Rectangle 5">
            <a:extLst>
              <a:ext uri="{FF2B5EF4-FFF2-40B4-BE49-F238E27FC236}">
                <a16:creationId xmlns:a16="http://schemas.microsoft.com/office/drawing/2014/main" id="{FC9A9D9E-A744-4E28-A047-753795372456}"/>
              </a:ext>
            </a:extLst>
          </p:cNvPr>
          <p:cNvSpPr/>
          <p:nvPr/>
        </p:nvSpPr>
        <p:spPr>
          <a:xfrm>
            <a:off x="2338638" y="1688780"/>
            <a:ext cx="7514723" cy="3480440"/>
          </a:xfrm>
          <a:prstGeom prst="rect">
            <a:avLst/>
          </a:prstGeom>
          <a:solidFill>
            <a:srgbClr val="FFC000"/>
          </a:solidFill>
        </p:spPr>
        <p:txBody>
          <a:bodyPr wrap="square">
            <a:spAutoFit/>
          </a:bodyPr>
          <a:lstStyle/>
          <a:p>
            <a:pPr algn="just">
              <a:spcAft>
                <a:spcPts val="500"/>
              </a:spcAft>
            </a:pPr>
            <a:r>
              <a:rPr lang="en-US" sz="2400" dirty="0">
                <a:latin typeface="Century Gothic" panose="020B0502020202020204" pitchFamily="34" charset="0"/>
                <a:ea typeface="Calibri" panose="020F0502020204030204" pitchFamily="34" charset="0"/>
                <a:cs typeface="Times New Roman" panose="02020603050405020304" pitchFamily="18" charset="0"/>
              </a:rPr>
              <a:t>By developing sound assumptions to the logical framework, the project designers identified the foundation of identification of risks and contingency plans. </a:t>
            </a:r>
          </a:p>
          <a:p>
            <a:pPr algn="just"/>
            <a:r>
              <a:rPr lang="en-US" sz="2400" dirty="0">
                <a:latin typeface="Century Gothic" panose="020B0502020202020204" pitchFamily="34" charset="0"/>
                <a:ea typeface="Calibri" panose="020F0502020204030204" pitchFamily="34" charset="0"/>
                <a:cs typeface="Times New Roman" panose="02020603050405020304" pitchFamily="18" charset="0"/>
              </a:rPr>
              <a:t>Nevertheless, the risks cannot be simply assessed during the preparation of the proposal or at the beginning of the project; its management must be embedded in the usual procedures of the beneficiaries</a:t>
            </a:r>
            <a:endParaRPr lang="ca-ES" sz="2400" dirty="0"/>
          </a:p>
        </p:txBody>
      </p:sp>
    </p:spTree>
    <p:extLst>
      <p:ext uri="{BB962C8B-B14F-4D97-AF65-F5344CB8AC3E}">
        <p14:creationId xmlns:p14="http://schemas.microsoft.com/office/powerpoint/2010/main" val="19481742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The process of risk management</a:t>
            </a:r>
          </a:p>
        </p:txBody>
      </p:sp>
      <p:graphicFrame>
        <p:nvGraphicFramePr>
          <p:cNvPr id="5" name="Diagrama 4">
            <a:extLst>
              <a:ext uri="{FF2B5EF4-FFF2-40B4-BE49-F238E27FC236}">
                <a16:creationId xmlns:a16="http://schemas.microsoft.com/office/drawing/2014/main" id="{4E0ED77A-5D3C-47C9-9604-0396B7FF2486}"/>
              </a:ext>
            </a:extLst>
          </p:cNvPr>
          <p:cNvGraphicFramePr/>
          <p:nvPr>
            <p:extLst>
              <p:ext uri="{D42A27DB-BD31-4B8C-83A1-F6EECF244321}">
                <p14:modId xmlns:p14="http://schemas.microsoft.com/office/powerpoint/2010/main" val="842530744"/>
              </p:ext>
            </p:extLst>
          </p:nvPr>
        </p:nvGraphicFramePr>
        <p:xfrm>
          <a:off x="1221581" y="124239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15145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Some tools</a:t>
            </a:r>
          </a:p>
        </p:txBody>
      </p:sp>
      <p:pic>
        <p:nvPicPr>
          <p:cNvPr id="2" name="Imatge 1">
            <a:extLst>
              <a:ext uri="{FF2B5EF4-FFF2-40B4-BE49-F238E27FC236}">
                <a16:creationId xmlns:a16="http://schemas.microsoft.com/office/drawing/2014/main" id="{4C87F858-1B70-4E12-B1BD-2A1FE4475DDE}"/>
              </a:ext>
            </a:extLst>
          </p:cNvPr>
          <p:cNvPicPr>
            <a:picLocks noChangeAspect="1"/>
          </p:cNvPicPr>
          <p:nvPr/>
        </p:nvPicPr>
        <p:blipFill>
          <a:blip r:embed="rId3"/>
          <a:stretch>
            <a:fillRect/>
          </a:stretch>
        </p:blipFill>
        <p:spPr>
          <a:xfrm>
            <a:off x="4983264" y="1096470"/>
            <a:ext cx="5529109" cy="2406683"/>
          </a:xfrm>
          <a:prstGeom prst="rect">
            <a:avLst/>
          </a:prstGeom>
        </p:spPr>
      </p:pic>
      <p:sp>
        <p:nvSpPr>
          <p:cNvPr id="4" name="Rectangle 3">
            <a:extLst>
              <a:ext uri="{FF2B5EF4-FFF2-40B4-BE49-F238E27FC236}">
                <a16:creationId xmlns:a16="http://schemas.microsoft.com/office/drawing/2014/main" id="{29706123-C0AB-4687-B148-75D62A0D0B9E}"/>
              </a:ext>
            </a:extLst>
          </p:cNvPr>
          <p:cNvSpPr/>
          <p:nvPr/>
        </p:nvSpPr>
        <p:spPr>
          <a:xfrm>
            <a:off x="4183546" y="3650064"/>
            <a:ext cx="4620176" cy="369332"/>
          </a:xfrm>
          <a:prstGeom prst="rect">
            <a:avLst/>
          </a:prstGeom>
        </p:spPr>
        <p:txBody>
          <a:bodyPr wrap="none">
            <a:spAutoFit/>
          </a:bodyPr>
          <a:lstStyle/>
          <a:p>
            <a:pPr algn="just">
              <a:spcAft>
                <a:spcPts val="1000"/>
              </a:spcAft>
            </a:pPr>
            <a:r>
              <a:rPr lang="en-US" dirty="0">
                <a:latin typeface="Century Gothic" panose="020B0502020202020204" pitchFamily="34" charset="0"/>
                <a:ea typeface="Calibri" panose="020F0502020204030204" pitchFamily="34" charset="0"/>
                <a:cs typeface="Times New Roman" panose="02020603050405020304" pitchFamily="18" charset="0"/>
              </a:rPr>
              <a:t>Some </a:t>
            </a:r>
            <a:r>
              <a:rPr lang="en-US" b="1" dirty="0">
                <a:latin typeface="Century Gothic" panose="020B0502020202020204" pitchFamily="34" charset="0"/>
                <a:ea typeface="Calibri" panose="020F0502020204030204" pitchFamily="34" charset="0"/>
                <a:cs typeface="Times New Roman" panose="02020603050405020304" pitchFamily="18" charset="0"/>
              </a:rPr>
              <a:t>examples of typical risks</a:t>
            </a:r>
            <a:r>
              <a:rPr lang="en-US" dirty="0">
                <a:latin typeface="Century Gothic" panose="020B0502020202020204" pitchFamily="34" charset="0"/>
                <a:ea typeface="Calibri" panose="020F0502020204030204" pitchFamily="34" charset="0"/>
                <a:cs typeface="Times New Roman" panose="02020603050405020304" pitchFamily="18" charset="0"/>
              </a:rPr>
              <a:t> may be:</a:t>
            </a:r>
            <a:endParaRPr lang="ca-ES" dirty="0">
              <a:latin typeface="Century Gothic" panose="020B0502020202020204" pitchFamily="34" charset="0"/>
              <a:ea typeface="Calibri" panose="020F0502020204030204" pitchFamily="34" charset="0"/>
              <a:cs typeface="Times New Roman" panose="02020603050405020304" pitchFamily="18" charset="0"/>
            </a:endParaRPr>
          </a:p>
        </p:txBody>
      </p:sp>
      <p:graphicFrame>
        <p:nvGraphicFramePr>
          <p:cNvPr id="6" name="Diagrama 5">
            <a:extLst>
              <a:ext uri="{FF2B5EF4-FFF2-40B4-BE49-F238E27FC236}">
                <a16:creationId xmlns:a16="http://schemas.microsoft.com/office/drawing/2014/main" id="{73E8672A-B29E-42B5-B94D-A0F1857731E8}"/>
              </a:ext>
            </a:extLst>
          </p:cNvPr>
          <p:cNvGraphicFramePr/>
          <p:nvPr>
            <p:extLst>
              <p:ext uri="{D42A27DB-BD31-4B8C-83A1-F6EECF244321}">
                <p14:modId xmlns:p14="http://schemas.microsoft.com/office/powerpoint/2010/main" val="3631016588"/>
              </p:ext>
            </p:extLst>
          </p:nvPr>
        </p:nvGraphicFramePr>
        <p:xfrm>
          <a:off x="1424532" y="3828531"/>
          <a:ext cx="9892397" cy="28853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Imatge 7">
            <a:extLst>
              <a:ext uri="{FF2B5EF4-FFF2-40B4-BE49-F238E27FC236}">
                <a16:creationId xmlns:a16="http://schemas.microsoft.com/office/drawing/2014/main" id="{7E14C8C8-2A01-484F-B118-DDCF37D17E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160206" y="1899233"/>
            <a:ext cx="3637935" cy="872161"/>
          </a:xfrm>
          <a:prstGeom prst="rect">
            <a:avLst/>
          </a:prstGeom>
        </p:spPr>
      </p:pic>
    </p:spTree>
    <p:extLst>
      <p:ext uri="{BB962C8B-B14F-4D97-AF65-F5344CB8AC3E}">
        <p14:creationId xmlns:p14="http://schemas.microsoft.com/office/powerpoint/2010/main" val="1574160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Some tools</a:t>
            </a:r>
          </a:p>
        </p:txBody>
      </p:sp>
      <p:sp>
        <p:nvSpPr>
          <p:cNvPr id="4" name="Rectangle 3">
            <a:extLst>
              <a:ext uri="{FF2B5EF4-FFF2-40B4-BE49-F238E27FC236}">
                <a16:creationId xmlns:a16="http://schemas.microsoft.com/office/drawing/2014/main" id="{29706123-C0AB-4687-B148-75D62A0D0B9E}"/>
              </a:ext>
            </a:extLst>
          </p:cNvPr>
          <p:cNvSpPr/>
          <p:nvPr/>
        </p:nvSpPr>
        <p:spPr>
          <a:xfrm>
            <a:off x="4740499" y="1221496"/>
            <a:ext cx="2710999" cy="369332"/>
          </a:xfrm>
          <a:prstGeom prst="rect">
            <a:avLst/>
          </a:prstGeom>
        </p:spPr>
        <p:txBody>
          <a:bodyPr wrap="none">
            <a:spAutoFit/>
          </a:bodyPr>
          <a:lstStyle/>
          <a:p>
            <a:pPr algn="just">
              <a:spcAft>
                <a:spcPts val="1000"/>
              </a:spcAft>
            </a:pPr>
            <a:r>
              <a:rPr lang="en-US" b="1" dirty="0">
                <a:latin typeface="Century Gothic" panose="020B0502020202020204" pitchFamily="34" charset="0"/>
                <a:ea typeface="Calibri" panose="020F0502020204030204" pitchFamily="34" charset="0"/>
                <a:cs typeface="Times New Roman" panose="02020603050405020304" pitchFamily="18" charset="0"/>
              </a:rPr>
              <a:t>Risk assessment matrix</a:t>
            </a:r>
            <a:endParaRPr lang="ca-ES" b="1" dirty="0">
              <a:latin typeface="Century Gothic" panose="020B0502020202020204" pitchFamily="34" charset="0"/>
              <a:ea typeface="Calibri" panose="020F0502020204030204" pitchFamily="34" charset="0"/>
              <a:cs typeface="Times New Roman" panose="02020603050405020304" pitchFamily="18" charset="0"/>
            </a:endParaRPr>
          </a:p>
        </p:txBody>
      </p:sp>
      <p:pic>
        <p:nvPicPr>
          <p:cNvPr id="7" name="Imatge 6">
            <a:extLst>
              <a:ext uri="{FF2B5EF4-FFF2-40B4-BE49-F238E27FC236}">
                <a16:creationId xmlns:a16="http://schemas.microsoft.com/office/drawing/2014/main" id="{461C49DB-B1A4-4062-855F-E14F2C6FF7C0}"/>
              </a:ext>
            </a:extLst>
          </p:cNvPr>
          <p:cNvPicPr/>
          <p:nvPr/>
        </p:nvPicPr>
        <p:blipFill rotWithShape="1">
          <a:blip r:embed="rId3" cstate="email">
            <a:extLst>
              <a:ext uri="{28A0092B-C50C-407E-A947-70E740481C1C}">
                <a14:useLocalDpi xmlns:a14="http://schemas.microsoft.com/office/drawing/2010/main"/>
              </a:ext>
            </a:extLst>
          </a:blip>
          <a:srcRect/>
          <a:stretch/>
        </p:blipFill>
        <p:spPr bwMode="auto">
          <a:xfrm>
            <a:off x="2777152" y="1905242"/>
            <a:ext cx="7202590" cy="41121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688898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7 messages on risk</a:t>
            </a:r>
          </a:p>
        </p:txBody>
      </p:sp>
      <p:sp>
        <p:nvSpPr>
          <p:cNvPr id="4" name="Rectangle 3">
            <a:extLst>
              <a:ext uri="{FF2B5EF4-FFF2-40B4-BE49-F238E27FC236}">
                <a16:creationId xmlns:a16="http://schemas.microsoft.com/office/drawing/2014/main" id="{29706123-C0AB-4687-B148-75D62A0D0B9E}"/>
              </a:ext>
            </a:extLst>
          </p:cNvPr>
          <p:cNvSpPr/>
          <p:nvPr/>
        </p:nvSpPr>
        <p:spPr>
          <a:xfrm>
            <a:off x="838201" y="1221497"/>
            <a:ext cx="8894762" cy="646331"/>
          </a:xfrm>
          <a:prstGeom prst="rect">
            <a:avLst/>
          </a:prstGeom>
        </p:spPr>
        <p:txBody>
          <a:bodyPr wrap="square">
            <a:spAutoFit/>
          </a:bodyPr>
          <a:lstStyle/>
          <a:p>
            <a:pPr algn="just">
              <a:spcAft>
                <a:spcPts val="1000"/>
              </a:spcAft>
            </a:pPr>
            <a:r>
              <a:rPr lang="en-US" dirty="0">
                <a:latin typeface="Century Gothic" panose="020B0502020202020204" pitchFamily="34" charset="0"/>
                <a:ea typeface="Calibri" panose="020F0502020204030204" pitchFamily="34" charset="0"/>
                <a:cs typeface="Times New Roman" panose="02020603050405020304" pitchFamily="18" charset="0"/>
              </a:rPr>
              <a:t>A project team cannot become a “fire-fighting” team struggling to repair failures that could have been prevented</a:t>
            </a:r>
            <a:endParaRPr lang="ca-ES" dirty="0">
              <a:latin typeface="Century Gothic" panose="020B0502020202020204" pitchFamily="34" charset="0"/>
              <a:ea typeface="Calibri" panose="020F0502020204030204" pitchFamily="34" charset="0"/>
              <a:cs typeface="Times New Roman" panose="02020603050405020304" pitchFamily="18" charset="0"/>
            </a:endParaRPr>
          </a:p>
        </p:txBody>
      </p:sp>
      <p:pic>
        <p:nvPicPr>
          <p:cNvPr id="5" name="Imatge 4">
            <a:extLst>
              <a:ext uri="{FF2B5EF4-FFF2-40B4-BE49-F238E27FC236}">
                <a16:creationId xmlns:a16="http://schemas.microsoft.com/office/drawing/2014/main" id="{0575F5BA-FA89-45DA-860D-6319F3D1E8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04857" y="1544662"/>
            <a:ext cx="1581390" cy="2595716"/>
          </a:xfrm>
          <a:prstGeom prst="rect">
            <a:avLst/>
          </a:prstGeom>
        </p:spPr>
      </p:pic>
      <p:graphicFrame>
        <p:nvGraphicFramePr>
          <p:cNvPr id="6" name="Taula 5">
            <a:extLst>
              <a:ext uri="{FF2B5EF4-FFF2-40B4-BE49-F238E27FC236}">
                <a16:creationId xmlns:a16="http://schemas.microsoft.com/office/drawing/2014/main" id="{BA397B80-1DB8-48E5-98E6-D62B555488D1}"/>
              </a:ext>
            </a:extLst>
          </p:cNvPr>
          <p:cNvGraphicFramePr>
            <a:graphicFrameLocks noGrp="1"/>
          </p:cNvGraphicFramePr>
          <p:nvPr>
            <p:extLst>
              <p:ext uri="{D42A27DB-BD31-4B8C-83A1-F6EECF244321}">
                <p14:modId xmlns:p14="http://schemas.microsoft.com/office/powerpoint/2010/main" val="2114195975"/>
              </p:ext>
            </p:extLst>
          </p:nvPr>
        </p:nvGraphicFramePr>
        <p:xfrm>
          <a:off x="838201" y="2289442"/>
          <a:ext cx="8439614" cy="3108960"/>
        </p:xfrm>
        <a:graphic>
          <a:graphicData uri="http://schemas.openxmlformats.org/drawingml/2006/table">
            <a:tbl>
              <a:tblPr firstRow="1" firstCol="1" bandRow="1">
                <a:tableStyleId>{93296810-A885-4BE3-A3E7-6D5BEEA58F35}</a:tableStyleId>
              </a:tblPr>
              <a:tblGrid>
                <a:gridCol w="526422">
                  <a:extLst>
                    <a:ext uri="{9D8B030D-6E8A-4147-A177-3AD203B41FA5}">
                      <a16:colId xmlns:a16="http://schemas.microsoft.com/office/drawing/2014/main" val="3332970302"/>
                    </a:ext>
                  </a:extLst>
                </a:gridCol>
                <a:gridCol w="7913192">
                  <a:extLst>
                    <a:ext uri="{9D8B030D-6E8A-4147-A177-3AD203B41FA5}">
                      <a16:colId xmlns:a16="http://schemas.microsoft.com/office/drawing/2014/main" val="2677322080"/>
                    </a:ext>
                  </a:extLst>
                </a:gridCol>
              </a:tblGrid>
              <a:tr h="0">
                <a:tc gridSpan="2">
                  <a:txBody>
                    <a:bodyPr/>
                    <a:lstStyle/>
                    <a:p>
                      <a:pPr algn="ctr">
                        <a:spcBef>
                          <a:spcPts val="200"/>
                        </a:spcBef>
                        <a:spcAft>
                          <a:spcPts val="200"/>
                        </a:spcAft>
                      </a:pPr>
                      <a:r>
                        <a:rPr lang="en-US" sz="2400" dirty="0">
                          <a:effectLst/>
                          <a:latin typeface="+mj-lt"/>
                        </a:rPr>
                        <a:t>Key messages</a:t>
                      </a:r>
                      <a:endParaRPr lang="ca-ES" sz="2400" dirty="0">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ca-ES"/>
                    </a:p>
                  </a:txBody>
                  <a:tcPr/>
                </a:tc>
                <a:extLst>
                  <a:ext uri="{0D108BD9-81ED-4DB2-BD59-A6C34878D82A}">
                    <a16:rowId xmlns:a16="http://schemas.microsoft.com/office/drawing/2014/main" val="4001499749"/>
                  </a:ext>
                </a:extLst>
              </a:tr>
              <a:tr h="0">
                <a:tc>
                  <a:txBody>
                    <a:bodyPr/>
                    <a:lstStyle/>
                    <a:p>
                      <a:pPr algn="ctr">
                        <a:spcBef>
                          <a:spcPts val="200"/>
                        </a:spcBef>
                        <a:spcAft>
                          <a:spcPts val="200"/>
                        </a:spcAft>
                      </a:pPr>
                      <a:r>
                        <a:rPr lang="en-US" sz="2000" dirty="0">
                          <a:effectLst/>
                          <a:latin typeface="+mj-lt"/>
                        </a:rPr>
                        <a:t>1</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2000" dirty="0">
                          <a:effectLst/>
                          <a:latin typeface="+mj-lt"/>
                        </a:rPr>
                        <a:t>Make risk management part of your project</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11824626"/>
                  </a:ext>
                </a:extLst>
              </a:tr>
              <a:tr h="0">
                <a:tc>
                  <a:txBody>
                    <a:bodyPr/>
                    <a:lstStyle/>
                    <a:p>
                      <a:pPr algn="ctr">
                        <a:spcBef>
                          <a:spcPts val="200"/>
                        </a:spcBef>
                        <a:spcAft>
                          <a:spcPts val="200"/>
                        </a:spcAft>
                      </a:pPr>
                      <a:r>
                        <a:rPr lang="en-US" sz="2000" dirty="0">
                          <a:effectLst/>
                          <a:latin typeface="+mj-lt"/>
                        </a:rPr>
                        <a:t>2</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2000" dirty="0">
                          <a:effectLst/>
                          <a:latin typeface="+mj-lt"/>
                        </a:rPr>
                        <a:t>Identify risks early </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60772500"/>
                  </a:ext>
                </a:extLst>
              </a:tr>
              <a:tr h="0">
                <a:tc>
                  <a:txBody>
                    <a:bodyPr/>
                    <a:lstStyle/>
                    <a:p>
                      <a:pPr algn="ctr">
                        <a:spcBef>
                          <a:spcPts val="200"/>
                        </a:spcBef>
                        <a:spcAft>
                          <a:spcPts val="200"/>
                        </a:spcAft>
                      </a:pPr>
                      <a:r>
                        <a:rPr lang="en-US" sz="2000" dirty="0">
                          <a:effectLst/>
                          <a:latin typeface="+mj-lt"/>
                        </a:rPr>
                        <a:t>3</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2000" dirty="0">
                          <a:effectLst/>
                          <a:latin typeface="+mj-lt"/>
                        </a:rPr>
                        <a:t>Communicate about risks</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81907686"/>
                  </a:ext>
                </a:extLst>
              </a:tr>
              <a:tr h="0">
                <a:tc>
                  <a:txBody>
                    <a:bodyPr/>
                    <a:lstStyle/>
                    <a:p>
                      <a:pPr algn="ctr">
                        <a:spcBef>
                          <a:spcPts val="200"/>
                        </a:spcBef>
                        <a:spcAft>
                          <a:spcPts val="200"/>
                        </a:spcAft>
                      </a:pPr>
                      <a:r>
                        <a:rPr lang="en-US" sz="2000">
                          <a:effectLst/>
                          <a:latin typeface="+mj-lt"/>
                        </a:rPr>
                        <a:t>4</a:t>
                      </a:r>
                      <a:endParaRPr lang="ca-ES" sz="20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2000" dirty="0">
                          <a:effectLst/>
                          <a:latin typeface="+mj-lt"/>
                        </a:rPr>
                        <a:t>Consider also the events which may improve the achievement of objectives, so you can seize the opportunities</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16774601"/>
                  </a:ext>
                </a:extLst>
              </a:tr>
              <a:tr h="0">
                <a:tc>
                  <a:txBody>
                    <a:bodyPr/>
                    <a:lstStyle/>
                    <a:p>
                      <a:pPr algn="ctr">
                        <a:spcBef>
                          <a:spcPts val="200"/>
                        </a:spcBef>
                        <a:spcAft>
                          <a:spcPts val="200"/>
                        </a:spcAft>
                      </a:pPr>
                      <a:r>
                        <a:rPr lang="en-US" sz="2000">
                          <a:effectLst/>
                          <a:latin typeface="+mj-lt"/>
                        </a:rPr>
                        <a:t>5</a:t>
                      </a:r>
                      <a:endParaRPr lang="ca-ES" sz="20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2000" dirty="0">
                          <a:effectLst/>
                          <a:latin typeface="+mj-lt"/>
                        </a:rPr>
                        <a:t>Clarify the ownership of the risks and the related monitoring, mitigating and response measures</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40327378"/>
                  </a:ext>
                </a:extLst>
              </a:tr>
              <a:tr h="0">
                <a:tc>
                  <a:txBody>
                    <a:bodyPr/>
                    <a:lstStyle/>
                    <a:p>
                      <a:pPr algn="ctr">
                        <a:spcBef>
                          <a:spcPts val="200"/>
                        </a:spcBef>
                        <a:spcAft>
                          <a:spcPts val="200"/>
                        </a:spcAft>
                      </a:pPr>
                      <a:r>
                        <a:rPr lang="en-US" sz="2000">
                          <a:effectLst/>
                          <a:latin typeface="+mj-lt"/>
                        </a:rPr>
                        <a:t>6</a:t>
                      </a:r>
                      <a:endParaRPr lang="ca-ES" sz="20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2000" dirty="0">
                          <a:effectLst/>
                          <a:latin typeface="+mj-lt"/>
                        </a:rPr>
                        <a:t>Register, analyse, </a:t>
                      </a:r>
                      <a:r>
                        <a:rPr lang="en-US" sz="2000" dirty="0" err="1">
                          <a:effectLst/>
                          <a:latin typeface="+mj-lt"/>
                        </a:rPr>
                        <a:t>prioritise</a:t>
                      </a:r>
                      <a:r>
                        <a:rPr lang="en-US" sz="2000" dirty="0">
                          <a:effectLst/>
                          <a:latin typeface="+mj-lt"/>
                        </a:rPr>
                        <a:t> and monitor risks</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42786218"/>
                  </a:ext>
                </a:extLst>
              </a:tr>
              <a:tr h="0">
                <a:tc>
                  <a:txBody>
                    <a:bodyPr/>
                    <a:lstStyle/>
                    <a:p>
                      <a:pPr algn="ctr">
                        <a:spcBef>
                          <a:spcPts val="200"/>
                        </a:spcBef>
                        <a:spcAft>
                          <a:spcPts val="200"/>
                        </a:spcAft>
                      </a:pPr>
                      <a:r>
                        <a:rPr lang="en-US" sz="2000">
                          <a:effectLst/>
                          <a:latin typeface="+mj-lt"/>
                        </a:rPr>
                        <a:t>7</a:t>
                      </a:r>
                      <a:endParaRPr lang="ca-ES" sz="20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just">
                        <a:spcBef>
                          <a:spcPts val="200"/>
                        </a:spcBef>
                        <a:spcAft>
                          <a:spcPts val="200"/>
                        </a:spcAft>
                      </a:pPr>
                      <a:r>
                        <a:rPr lang="en-US" sz="2000" dirty="0">
                          <a:effectLst/>
                          <a:latin typeface="+mj-lt"/>
                        </a:rPr>
                        <a:t>Plan in advance the risk responses</a:t>
                      </a:r>
                      <a:endParaRPr lang="ca-ES" sz="20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38539338"/>
                  </a:ext>
                </a:extLst>
              </a:tr>
            </a:tbl>
          </a:graphicData>
        </a:graphic>
      </p:graphicFrame>
    </p:spTree>
    <p:extLst>
      <p:ext uri="{BB962C8B-B14F-4D97-AF65-F5344CB8AC3E}">
        <p14:creationId xmlns:p14="http://schemas.microsoft.com/office/powerpoint/2010/main" val="1783814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57599" y="2235200"/>
            <a:ext cx="4876801" cy="2387600"/>
          </a:xfrm>
        </p:spPr>
        <p:txBody>
          <a:bodyPr/>
          <a:lstStyle/>
          <a:p>
            <a:r>
              <a:rPr lang="en-US" dirty="0"/>
              <a:t>Our goal:</a:t>
            </a:r>
            <a:br>
              <a:rPr lang="en-US" dirty="0"/>
            </a:br>
            <a:r>
              <a:rPr lang="en-US" dirty="0"/>
              <a:t>a robust, sound and transparent financial management system!</a:t>
            </a:r>
          </a:p>
        </p:txBody>
      </p:sp>
      <p:pic>
        <p:nvPicPr>
          <p:cNvPr id="6" name="Imatge 5">
            <a:extLst>
              <a:ext uri="{FF2B5EF4-FFF2-40B4-BE49-F238E27FC236}">
                <a16:creationId xmlns:a16="http://schemas.microsoft.com/office/drawing/2014/main" id="{6B44B911-AA89-444E-B622-F1843A715D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5376" y="2524275"/>
            <a:ext cx="2713325" cy="1809449"/>
          </a:xfrm>
          <a:prstGeom prst="rect">
            <a:avLst/>
          </a:prstGeom>
        </p:spPr>
      </p:pic>
    </p:spTree>
    <p:extLst>
      <p:ext uri="{BB962C8B-B14F-4D97-AF65-F5344CB8AC3E}">
        <p14:creationId xmlns:p14="http://schemas.microsoft.com/office/powerpoint/2010/main" val="2133485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tge 10">
            <a:extLst>
              <a:ext uri="{FF2B5EF4-FFF2-40B4-BE49-F238E27FC236}">
                <a16:creationId xmlns:a16="http://schemas.microsoft.com/office/drawing/2014/main" id="{D078CFFE-5455-4723-A15D-DC23D6B1BAB9}"/>
              </a:ext>
            </a:extLst>
          </p:cNvPr>
          <p:cNvPicPr>
            <a:picLocks noChangeAspect="1"/>
          </p:cNvPicPr>
          <p:nvPr/>
        </p:nvPicPr>
        <p:blipFill>
          <a:blip r:embed="rId3"/>
          <a:stretch>
            <a:fillRect/>
          </a:stretch>
        </p:blipFill>
        <p:spPr>
          <a:xfrm>
            <a:off x="3622326" y="5174170"/>
            <a:ext cx="3319248" cy="1437941"/>
          </a:xfrm>
          <a:prstGeom prst="rect">
            <a:avLst/>
          </a:prstGeom>
        </p:spPr>
      </p:pic>
      <p:sp>
        <p:nvSpPr>
          <p:cNvPr id="3" name="Text Placeholder 2"/>
          <p:cNvSpPr>
            <a:spLocks noGrp="1"/>
          </p:cNvSpPr>
          <p:nvPr>
            <p:ph type="body" sz="quarter" idx="10"/>
          </p:nvPr>
        </p:nvSpPr>
        <p:spPr/>
        <p:txBody>
          <a:bodyPr/>
          <a:lstStyle/>
          <a:p>
            <a:r>
              <a:rPr lang="en-US" dirty="0"/>
              <a:t>Support tools in TESIM’s platform</a:t>
            </a:r>
          </a:p>
        </p:txBody>
      </p:sp>
      <p:sp>
        <p:nvSpPr>
          <p:cNvPr id="7" name="Rectangle 6">
            <a:extLst>
              <a:ext uri="{FF2B5EF4-FFF2-40B4-BE49-F238E27FC236}">
                <a16:creationId xmlns:a16="http://schemas.microsoft.com/office/drawing/2014/main" id="{A4204E0C-CDC7-4180-9AB9-11BDBFC2B150}"/>
              </a:ext>
            </a:extLst>
          </p:cNvPr>
          <p:cNvSpPr/>
          <p:nvPr/>
        </p:nvSpPr>
        <p:spPr>
          <a:xfrm>
            <a:off x="1201994" y="5021611"/>
            <a:ext cx="3549370" cy="369332"/>
          </a:xfrm>
          <a:prstGeom prst="rect">
            <a:avLst/>
          </a:prstGeom>
        </p:spPr>
        <p:txBody>
          <a:bodyPr wrap="none">
            <a:spAutoFit/>
          </a:bodyPr>
          <a:lstStyle/>
          <a:p>
            <a:r>
              <a:rPr lang="ca-ES" dirty="0">
                <a:latin typeface="+mj-lt"/>
                <a:hlinkClick r:id="rId4"/>
              </a:rPr>
              <a:t>https://www.goforenicbc.eu/</a:t>
            </a:r>
            <a:r>
              <a:rPr lang="ca-ES" dirty="0">
                <a:latin typeface="+mj-lt"/>
              </a:rPr>
              <a:t> </a:t>
            </a:r>
          </a:p>
        </p:txBody>
      </p:sp>
      <p:pic>
        <p:nvPicPr>
          <p:cNvPr id="8" name="Imatge 7">
            <a:extLst>
              <a:ext uri="{FF2B5EF4-FFF2-40B4-BE49-F238E27FC236}">
                <a16:creationId xmlns:a16="http://schemas.microsoft.com/office/drawing/2014/main" id="{27516877-1AEC-4296-A265-C5389BCFC3CC}"/>
              </a:ext>
            </a:extLst>
          </p:cNvPr>
          <p:cNvPicPr>
            <a:picLocks noChangeAspect="1"/>
          </p:cNvPicPr>
          <p:nvPr/>
        </p:nvPicPr>
        <p:blipFill>
          <a:blip r:embed="rId5"/>
          <a:stretch>
            <a:fillRect/>
          </a:stretch>
        </p:blipFill>
        <p:spPr>
          <a:xfrm>
            <a:off x="982865" y="1246391"/>
            <a:ext cx="5616467" cy="3620577"/>
          </a:xfrm>
          <a:prstGeom prst="rect">
            <a:avLst/>
          </a:prstGeom>
        </p:spPr>
      </p:pic>
      <p:pic>
        <p:nvPicPr>
          <p:cNvPr id="9" name="Imatge 8">
            <a:extLst>
              <a:ext uri="{FF2B5EF4-FFF2-40B4-BE49-F238E27FC236}">
                <a16:creationId xmlns:a16="http://schemas.microsoft.com/office/drawing/2014/main" id="{630C553B-D52A-4643-BE67-34A7BC84697C}"/>
              </a:ext>
            </a:extLst>
          </p:cNvPr>
          <p:cNvPicPr>
            <a:picLocks noChangeAspect="1"/>
          </p:cNvPicPr>
          <p:nvPr/>
        </p:nvPicPr>
        <p:blipFill>
          <a:blip r:embed="rId6"/>
          <a:stretch>
            <a:fillRect/>
          </a:stretch>
        </p:blipFill>
        <p:spPr>
          <a:xfrm>
            <a:off x="7440638" y="1246391"/>
            <a:ext cx="3043330" cy="4326194"/>
          </a:xfrm>
          <a:prstGeom prst="rect">
            <a:avLst/>
          </a:prstGeom>
          <a:ln>
            <a:solidFill>
              <a:srgbClr val="751D70"/>
            </a:solidFill>
          </a:ln>
        </p:spPr>
      </p:pic>
      <p:sp>
        <p:nvSpPr>
          <p:cNvPr id="2" name="Oval 1">
            <a:extLst>
              <a:ext uri="{FF2B5EF4-FFF2-40B4-BE49-F238E27FC236}">
                <a16:creationId xmlns:a16="http://schemas.microsoft.com/office/drawing/2014/main" id="{BAF5C8AD-9AB6-42F7-A439-B317CA1DF311}"/>
              </a:ext>
            </a:extLst>
          </p:cNvPr>
          <p:cNvSpPr/>
          <p:nvPr/>
        </p:nvSpPr>
        <p:spPr>
          <a:xfrm>
            <a:off x="4682540" y="3224981"/>
            <a:ext cx="2347032" cy="194918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Tree>
    <p:extLst>
      <p:ext uri="{BB962C8B-B14F-4D97-AF65-F5344CB8AC3E}">
        <p14:creationId xmlns:p14="http://schemas.microsoft.com/office/powerpoint/2010/main" val="4122519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tge 10">
            <a:extLst>
              <a:ext uri="{FF2B5EF4-FFF2-40B4-BE49-F238E27FC236}">
                <a16:creationId xmlns:a16="http://schemas.microsoft.com/office/drawing/2014/main" id="{D078CFFE-5455-4723-A15D-DC23D6B1BAB9}"/>
              </a:ext>
            </a:extLst>
          </p:cNvPr>
          <p:cNvPicPr>
            <a:picLocks noChangeAspect="1"/>
          </p:cNvPicPr>
          <p:nvPr/>
        </p:nvPicPr>
        <p:blipFill>
          <a:blip r:embed="rId3"/>
          <a:stretch>
            <a:fillRect/>
          </a:stretch>
        </p:blipFill>
        <p:spPr>
          <a:xfrm>
            <a:off x="7522843" y="2609389"/>
            <a:ext cx="3319248" cy="1437941"/>
          </a:xfrm>
          <a:prstGeom prst="rect">
            <a:avLst/>
          </a:prstGeom>
        </p:spPr>
      </p:pic>
      <p:sp>
        <p:nvSpPr>
          <p:cNvPr id="3" name="Text Placeholder 2"/>
          <p:cNvSpPr>
            <a:spLocks noGrp="1"/>
          </p:cNvSpPr>
          <p:nvPr>
            <p:ph type="body" sz="quarter" idx="10"/>
          </p:nvPr>
        </p:nvSpPr>
        <p:spPr/>
        <p:txBody>
          <a:bodyPr/>
          <a:lstStyle/>
          <a:p>
            <a:r>
              <a:rPr lang="en-US" dirty="0"/>
              <a:t>Support tools in TESIM’s platform</a:t>
            </a:r>
          </a:p>
        </p:txBody>
      </p:sp>
      <p:sp>
        <p:nvSpPr>
          <p:cNvPr id="10" name="Rectangle 9">
            <a:extLst>
              <a:ext uri="{FF2B5EF4-FFF2-40B4-BE49-F238E27FC236}">
                <a16:creationId xmlns:a16="http://schemas.microsoft.com/office/drawing/2014/main" id="{827AF433-806A-49E7-8668-00E8DCD6A209}"/>
              </a:ext>
            </a:extLst>
          </p:cNvPr>
          <p:cNvSpPr/>
          <p:nvPr/>
        </p:nvSpPr>
        <p:spPr>
          <a:xfrm>
            <a:off x="838200" y="1489917"/>
            <a:ext cx="6096000" cy="3849772"/>
          </a:xfrm>
          <a:prstGeom prst="rect">
            <a:avLst/>
          </a:prstGeom>
          <a:solidFill>
            <a:schemeClr val="accent5">
              <a:lumMod val="20000"/>
              <a:lumOff val="80000"/>
            </a:schemeClr>
          </a:solidFill>
        </p:spPr>
        <p:txBody>
          <a:bodyPr>
            <a:spAutoFit/>
          </a:bodyPr>
          <a:lstStyle/>
          <a:p>
            <a:pPr lvl="0">
              <a:spcAft>
                <a:spcPts val="500"/>
              </a:spcAft>
            </a:pPr>
            <a:r>
              <a:rPr lang="en-US" sz="2000" b="1" dirty="0">
                <a:latin typeface="Century Gothic" panose="020B0502020202020204" pitchFamily="34" charset="0"/>
                <a:ea typeface="Calibri" panose="020F0502020204030204" pitchFamily="34" charset="0"/>
                <a:cs typeface="Times New Roman" panose="02020603050405020304" pitchFamily="18" charset="0"/>
              </a:rPr>
              <a:t>FINANCIAL MANAGEMENT KIT FOR PROJECT IMPLEMENTATION</a:t>
            </a:r>
          </a:p>
          <a:p>
            <a:pPr marL="268288" lvl="0" indent="-268288">
              <a:spcAft>
                <a:spcPts val="0"/>
              </a:spcAft>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1 - sound financial management</a:t>
            </a:r>
            <a:endParaRPr lang="ca-ES" sz="2000" dirty="0">
              <a:latin typeface="Century Gothic" panose="020B0502020202020204" pitchFamily="34" charset="0"/>
              <a:ea typeface="Calibri" panose="020F0502020204030204" pitchFamily="34" charset="0"/>
              <a:cs typeface="Times New Roman" panose="02020603050405020304" pitchFamily="18" charset="0"/>
            </a:endParaRPr>
          </a:p>
          <a:p>
            <a:pPr marL="268288" lvl="0" indent="-268288">
              <a:spcAft>
                <a:spcPts val="0"/>
              </a:spcAft>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2 - risk management </a:t>
            </a:r>
            <a:endParaRPr lang="ca-ES" sz="2000" dirty="0">
              <a:latin typeface="Century Gothic" panose="020B0502020202020204" pitchFamily="34" charset="0"/>
              <a:ea typeface="Calibri" panose="020F0502020204030204" pitchFamily="34" charset="0"/>
              <a:cs typeface="Times New Roman" panose="02020603050405020304" pitchFamily="18" charset="0"/>
            </a:endParaRPr>
          </a:p>
          <a:p>
            <a:pPr marL="268288" lvl="0" indent="-268288">
              <a:spcAft>
                <a:spcPts val="0"/>
              </a:spcAft>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3 - Internal control </a:t>
            </a:r>
            <a:endParaRPr lang="ca-ES" sz="2000" dirty="0">
              <a:latin typeface="Century Gothic" panose="020B0502020202020204" pitchFamily="34" charset="0"/>
              <a:ea typeface="Calibri" panose="020F0502020204030204" pitchFamily="34" charset="0"/>
              <a:cs typeface="Times New Roman" panose="02020603050405020304" pitchFamily="18" charset="0"/>
            </a:endParaRPr>
          </a:p>
          <a:p>
            <a:pPr marL="268288" lvl="0" indent="-268288">
              <a:spcAft>
                <a:spcPts val="0"/>
              </a:spcAft>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4 - governance and fraud detection </a:t>
            </a:r>
            <a:endParaRPr lang="ca-ES" sz="2000" dirty="0">
              <a:latin typeface="Century Gothic" panose="020B0502020202020204" pitchFamily="34" charset="0"/>
              <a:ea typeface="Calibri" panose="020F0502020204030204" pitchFamily="34" charset="0"/>
              <a:cs typeface="Times New Roman" panose="02020603050405020304" pitchFamily="18" charset="0"/>
            </a:endParaRPr>
          </a:p>
          <a:p>
            <a:pPr marL="268288" lvl="0" indent="-268288">
              <a:spcAft>
                <a:spcPts val="0"/>
              </a:spcAft>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5 - cash-flow management</a:t>
            </a:r>
            <a:endParaRPr lang="ca-ES" sz="2000" dirty="0">
              <a:latin typeface="Century Gothic" panose="020B0502020202020204" pitchFamily="34" charset="0"/>
              <a:ea typeface="Calibri" panose="020F0502020204030204" pitchFamily="34" charset="0"/>
              <a:cs typeface="Times New Roman" panose="02020603050405020304" pitchFamily="18" charset="0"/>
            </a:endParaRPr>
          </a:p>
          <a:p>
            <a:pPr marL="268288" lvl="0" indent="-268288">
              <a:spcAft>
                <a:spcPts val="0"/>
              </a:spcAft>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6 - procurement </a:t>
            </a:r>
            <a:endParaRPr lang="ca-ES" sz="2000" dirty="0">
              <a:latin typeface="Century Gothic" panose="020B0502020202020204" pitchFamily="34" charset="0"/>
              <a:ea typeface="Calibri" panose="020F0502020204030204" pitchFamily="34" charset="0"/>
              <a:cs typeface="Times New Roman" panose="02020603050405020304" pitchFamily="18" charset="0"/>
            </a:endParaRPr>
          </a:p>
          <a:p>
            <a:pPr marL="268288" lvl="0" indent="-268288">
              <a:spcAft>
                <a:spcPts val="0"/>
              </a:spcAft>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7 - accounting </a:t>
            </a:r>
            <a:endParaRPr lang="ca-ES" sz="2000" dirty="0">
              <a:latin typeface="Century Gothic" panose="020B0502020202020204" pitchFamily="34" charset="0"/>
              <a:ea typeface="Calibri" panose="020F0502020204030204" pitchFamily="34" charset="0"/>
              <a:cs typeface="Times New Roman" panose="02020603050405020304" pitchFamily="18" charset="0"/>
            </a:endParaRPr>
          </a:p>
          <a:p>
            <a:pPr marL="268288" lvl="0" indent="-268288">
              <a:spcAft>
                <a:spcPts val="0"/>
              </a:spcAft>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8 - document keeping</a:t>
            </a:r>
            <a:endParaRPr lang="ca-ES" sz="2000" dirty="0">
              <a:latin typeface="Century Gothic" panose="020B0502020202020204" pitchFamily="34" charset="0"/>
              <a:ea typeface="Calibri" panose="020F0502020204030204" pitchFamily="34" charset="0"/>
              <a:cs typeface="Times New Roman" panose="02020603050405020304" pitchFamily="18" charset="0"/>
            </a:endParaRPr>
          </a:p>
          <a:p>
            <a:pPr marL="268288" lvl="0" indent="-268288">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9 - national requirements</a:t>
            </a:r>
          </a:p>
          <a:p>
            <a:pPr marL="268288" lvl="0" indent="-268288">
              <a:spcAft>
                <a:spcPts val="1000"/>
              </a:spcAft>
              <a:buFont typeface="Symbol" panose="05050102010706020507" pitchFamily="18" charset="2"/>
              <a:buChar char=""/>
            </a:pPr>
            <a:r>
              <a:rPr lang="en-US" sz="2000" dirty="0">
                <a:latin typeface="Century Gothic" panose="020B0502020202020204" pitchFamily="34" charset="0"/>
                <a:ea typeface="Calibri" panose="020F0502020204030204" pitchFamily="34" charset="0"/>
                <a:cs typeface="Times New Roman" panose="02020603050405020304" pitchFamily="18" charset="0"/>
              </a:rPr>
              <a:t>Module 10- state aid</a:t>
            </a:r>
            <a:endParaRPr lang="ca-ES" sz="2000" dirty="0">
              <a:latin typeface="Century Gothic" panose="020B0502020202020204" pitchFamily="34" charset="0"/>
              <a:ea typeface="Calibri" panose="020F0502020204030204" pitchFamily="34" charset="0"/>
              <a:cs typeface="Times New Roman" panose="02020603050405020304" pitchFamily="18" charset="0"/>
            </a:endParaRPr>
          </a:p>
        </p:txBody>
      </p:sp>
      <p:pic>
        <p:nvPicPr>
          <p:cNvPr id="12" name="Imatge 11">
            <a:extLst>
              <a:ext uri="{FF2B5EF4-FFF2-40B4-BE49-F238E27FC236}">
                <a16:creationId xmlns:a16="http://schemas.microsoft.com/office/drawing/2014/main" id="{BADA8A4E-53F7-4452-B4EE-9B05C53548F0}"/>
              </a:ext>
            </a:extLst>
          </p:cNvPr>
          <p:cNvPicPr>
            <a:picLocks noChangeAspect="1"/>
          </p:cNvPicPr>
          <p:nvPr/>
        </p:nvPicPr>
        <p:blipFill>
          <a:blip r:embed="rId4"/>
          <a:stretch>
            <a:fillRect/>
          </a:stretch>
        </p:blipFill>
        <p:spPr>
          <a:xfrm>
            <a:off x="7172692" y="1391523"/>
            <a:ext cx="4019550" cy="733425"/>
          </a:xfrm>
          <a:prstGeom prst="rect">
            <a:avLst/>
          </a:prstGeom>
        </p:spPr>
      </p:pic>
      <p:pic>
        <p:nvPicPr>
          <p:cNvPr id="13" name="Imatge 12">
            <a:extLst>
              <a:ext uri="{FF2B5EF4-FFF2-40B4-BE49-F238E27FC236}">
                <a16:creationId xmlns:a16="http://schemas.microsoft.com/office/drawing/2014/main" id="{FA6A242D-911C-4426-ABF9-BC994FEBEF56}"/>
              </a:ext>
            </a:extLst>
          </p:cNvPr>
          <p:cNvPicPr>
            <a:picLocks noChangeAspect="1"/>
          </p:cNvPicPr>
          <p:nvPr/>
        </p:nvPicPr>
        <p:blipFill>
          <a:blip r:embed="rId5"/>
          <a:stretch>
            <a:fillRect/>
          </a:stretch>
        </p:blipFill>
        <p:spPr>
          <a:xfrm>
            <a:off x="8228123" y="4279592"/>
            <a:ext cx="1908687" cy="1470045"/>
          </a:xfrm>
          <a:prstGeom prst="rect">
            <a:avLst/>
          </a:prstGeom>
        </p:spPr>
      </p:pic>
    </p:spTree>
    <p:extLst>
      <p:ext uri="{BB962C8B-B14F-4D97-AF65-F5344CB8AC3E}">
        <p14:creationId xmlns:p14="http://schemas.microsoft.com/office/powerpoint/2010/main" val="2016444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Which are the key elements in financial management?</a:t>
            </a:r>
          </a:p>
        </p:txBody>
      </p:sp>
      <p:sp>
        <p:nvSpPr>
          <p:cNvPr id="6" name="Oval 5">
            <a:extLst>
              <a:ext uri="{FF2B5EF4-FFF2-40B4-BE49-F238E27FC236}">
                <a16:creationId xmlns:a16="http://schemas.microsoft.com/office/drawing/2014/main" id="{64B51F4A-A56A-497C-9642-A84410CA28EE}"/>
              </a:ext>
            </a:extLst>
          </p:cNvPr>
          <p:cNvSpPr/>
          <p:nvPr/>
        </p:nvSpPr>
        <p:spPr>
          <a:xfrm>
            <a:off x="2119594" y="4860457"/>
            <a:ext cx="2817628" cy="1594884"/>
          </a:xfrm>
          <a:prstGeom prst="ellipse">
            <a:avLst/>
          </a:prstGeom>
          <a:solidFill>
            <a:srgbClr val="00206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mj-lt"/>
              </a:rPr>
              <a:t>Let’s look at them!</a:t>
            </a:r>
          </a:p>
        </p:txBody>
      </p:sp>
      <p:pic>
        <p:nvPicPr>
          <p:cNvPr id="7" name="Imatge 6">
            <a:extLst>
              <a:ext uri="{FF2B5EF4-FFF2-40B4-BE49-F238E27FC236}">
                <a16:creationId xmlns:a16="http://schemas.microsoft.com/office/drawing/2014/main" id="{ACC75406-F529-44F9-B828-95047788C3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61852" y="1135332"/>
            <a:ext cx="2945055" cy="2945055"/>
          </a:xfrm>
          <a:prstGeom prst="rect">
            <a:avLst/>
          </a:prstGeom>
        </p:spPr>
      </p:pic>
      <p:sp>
        <p:nvSpPr>
          <p:cNvPr id="8" name="Oval 7">
            <a:extLst>
              <a:ext uri="{FF2B5EF4-FFF2-40B4-BE49-F238E27FC236}">
                <a16:creationId xmlns:a16="http://schemas.microsoft.com/office/drawing/2014/main" id="{8A8F53A2-32B9-4AC1-B9D3-12A8E5DC23D4}"/>
              </a:ext>
            </a:extLst>
          </p:cNvPr>
          <p:cNvSpPr/>
          <p:nvPr/>
        </p:nvSpPr>
        <p:spPr>
          <a:xfrm>
            <a:off x="583353" y="3789010"/>
            <a:ext cx="2817628" cy="1594884"/>
          </a:xfrm>
          <a:prstGeom prst="ellipse">
            <a:avLst/>
          </a:prstGeom>
          <a:solidFill>
            <a:srgbClr val="751D70"/>
          </a:solidFill>
          <a:ln>
            <a:solidFill>
              <a:srgbClr val="751D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mj-lt"/>
              </a:rPr>
              <a:t>Which are the key elements?</a:t>
            </a:r>
          </a:p>
        </p:txBody>
      </p:sp>
      <p:graphicFrame>
        <p:nvGraphicFramePr>
          <p:cNvPr id="9" name="Diagrama 8">
            <a:extLst>
              <a:ext uri="{FF2B5EF4-FFF2-40B4-BE49-F238E27FC236}">
                <a16:creationId xmlns:a16="http://schemas.microsoft.com/office/drawing/2014/main" id="{6CF537E5-ADF1-404F-BB71-374604E453FF}"/>
              </a:ext>
            </a:extLst>
          </p:cNvPr>
          <p:cNvGraphicFramePr/>
          <p:nvPr>
            <p:extLst>
              <p:ext uri="{D42A27DB-BD31-4B8C-83A1-F6EECF244321}">
                <p14:modId xmlns:p14="http://schemas.microsoft.com/office/powerpoint/2010/main" val="610975833"/>
              </p:ext>
            </p:extLst>
          </p:nvPr>
        </p:nvGraphicFramePr>
        <p:xfrm>
          <a:off x="3655835" y="1036675"/>
          <a:ext cx="7825385" cy="52068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95284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10 challenges for financial managers</a:t>
            </a:r>
          </a:p>
        </p:txBody>
      </p:sp>
      <p:sp>
        <p:nvSpPr>
          <p:cNvPr id="2" name="Rectangle 1">
            <a:extLst>
              <a:ext uri="{FF2B5EF4-FFF2-40B4-BE49-F238E27FC236}">
                <a16:creationId xmlns:a16="http://schemas.microsoft.com/office/drawing/2014/main" id="{38E1A43D-9341-4555-BD0C-4134966A2714}"/>
              </a:ext>
            </a:extLst>
          </p:cNvPr>
          <p:cNvSpPr/>
          <p:nvPr/>
        </p:nvSpPr>
        <p:spPr>
          <a:xfrm>
            <a:off x="838200" y="1131891"/>
            <a:ext cx="10515600" cy="3785652"/>
          </a:xfrm>
          <a:prstGeom prst="rect">
            <a:avLst/>
          </a:prstGeom>
        </p:spPr>
        <p:txBody>
          <a:bodyPr wrap="square">
            <a:spAutoFit/>
          </a:bodyPr>
          <a:lstStyle/>
          <a:p>
            <a:pPr marL="342900" lvl="0" indent="-342900" algn="just">
              <a:spcAft>
                <a:spcPts val="0"/>
              </a:spcAft>
              <a:buFont typeface="+mj-lt"/>
              <a:buAutoNum type="arabicPeriod"/>
            </a:pPr>
            <a:r>
              <a:rPr lang="en-US" sz="2400" dirty="0">
                <a:latin typeface="Century Gothic" panose="020B0502020202020204" pitchFamily="34" charset="0"/>
                <a:ea typeface="Calibri" panose="020F0502020204030204" pitchFamily="34" charset="0"/>
                <a:cs typeface="Times New Roman" panose="02020603050405020304" pitchFamily="18" charset="0"/>
              </a:rPr>
              <a:t>Selecting </a:t>
            </a:r>
            <a:r>
              <a:rPr lang="en-US" sz="2400" b="1" dirty="0">
                <a:latin typeface="Century Gothic" panose="020B0502020202020204" pitchFamily="34" charset="0"/>
                <a:ea typeface="Calibri" panose="020F0502020204030204" pitchFamily="34" charset="0"/>
                <a:cs typeface="Times New Roman" panose="02020603050405020304" pitchFamily="18" charset="0"/>
              </a:rPr>
              <a:t>appropriate financial tools</a:t>
            </a:r>
            <a:r>
              <a:rPr lang="en-US" sz="2400" dirty="0">
                <a:latin typeface="Century Gothic" panose="020B0502020202020204" pitchFamily="34" charset="0"/>
                <a:ea typeface="Calibri" panose="020F0502020204030204" pitchFamily="34" charset="0"/>
                <a:cs typeface="Times New Roman" panose="02020603050405020304" pitchFamily="18" charset="0"/>
              </a:rPr>
              <a:t> and techniques for managing projects;</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a:pPr>
            <a:r>
              <a:rPr lang="en-US" sz="2400" dirty="0">
                <a:latin typeface="Century Gothic" panose="020B0502020202020204" pitchFamily="34" charset="0"/>
                <a:ea typeface="Calibri" panose="020F0502020204030204" pitchFamily="34" charset="0"/>
                <a:cs typeface="Times New Roman" panose="02020603050405020304" pitchFamily="18" charset="0"/>
              </a:rPr>
              <a:t>Understanding the </a:t>
            </a:r>
            <a:r>
              <a:rPr lang="en-US" sz="2400" b="1" dirty="0">
                <a:latin typeface="Century Gothic" panose="020B0502020202020204" pitchFamily="34" charset="0"/>
                <a:ea typeface="Calibri" panose="020F0502020204030204" pitchFamily="34" charset="0"/>
                <a:cs typeface="Times New Roman" panose="02020603050405020304" pitchFamily="18" charset="0"/>
              </a:rPr>
              <a:t>dynamics and principles</a:t>
            </a:r>
            <a:r>
              <a:rPr lang="en-US" sz="2400" dirty="0">
                <a:latin typeface="Century Gothic" panose="020B0502020202020204" pitchFamily="34" charset="0"/>
                <a:ea typeface="Calibri" panose="020F0502020204030204" pitchFamily="34" charset="0"/>
                <a:cs typeface="Times New Roman" panose="02020603050405020304" pitchFamily="18" charset="0"/>
              </a:rPr>
              <a:t> involved in the use of EU funds;</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a:pPr>
            <a:r>
              <a:rPr lang="en-US" sz="2400" dirty="0">
                <a:latin typeface="Century Gothic" panose="020B0502020202020204" pitchFamily="34" charset="0"/>
                <a:ea typeface="Calibri" panose="020F0502020204030204" pitchFamily="34" charset="0"/>
                <a:cs typeface="Times New Roman" panose="02020603050405020304" pitchFamily="18" charset="0"/>
              </a:rPr>
              <a:t>Ensuring a good understanding of the </a:t>
            </a:r>
            <a:r>
              <a:rPr lang="en-US" sz="2400" b="1" dirty="0">
                <a:latin typeface="Century Gothic" panose="020B0502020202020204" pitchFamily="34" charset="0"/>
                <a:ea typeface="Calibri" panose="020F0502020204030204" pitchFamily="34" charset="0"/>
                <a:cs typeface="Times New Roman" panose="02020603050405020304" pitchFamily="18" charset="0"/>
              </a:rPr>
              <a:t>contract requirements</a:t>
            </a:r>
            <a:r>
              <a:rPr lang="en-US" sz="2400" dirty="0">
                <a:latin typeface="Century Gothic" panose="020B0502020202020204" pitchFamily="34" charset="0"/>
                <a:ea typeface="Calibri" panose="020F0502020204030204" pitchFamily="34" charset="0"/>
                <a:cs typeface="Times New Roman" panose="02020603050405020304" pitchFamily="18" charset="0"/>
              </a:rPr>
              <a:t>, including </a:t>
            </a:r>
            <a:r>
              <a:rPr lang="en-US" sz="2400" b="1" dirty="0">
                <a:latin typeface="Century Gothic" panose="020B0502020202020204" pitchFamily="34" charset="0"/>
                <a:ea typeface="Calibri" panose="020F0502020204030204" pitchFamily="34" charset="0"/>
                <a:cs typeface="Times New Roman" panose="02020603050405020304" pitchFamily="18" charset="0"/>
              </a:rPr>
              <a:t>applicable rules</a:t>
            </a:r>
            <a:r>
              <a:rPr lang="en-US" sz="2400" dirty="0">
                <a:latin typeface="Century Gothic" panose="020B0502020202020204" pitchFamily="34" charset="0"/>
                <a:ea typeface="Calibri" panose="020F0502020204030204" pitchFamily="34" charset="0"/>
                <a:cs typeface="Times New Roman" panose="02020603050405020304" pitchFamily="18" charset="0"/>
              </a:rPr>
              <a:t> at EU, programme and national levels;</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a:pPr>
            <a:r>
              <a:rPr lang="en-US" sz="2400" b="1" dirty="0">
                <a:latin typeface="Century Gothic" panose="020B0502020202020204" pitchFamily="34" charset="0"/>
                <a:ea typeface="Calibri" panose="020F0502020204030204" pitchFamily="34" charset="0"/>
                <a:cs typeface="Times New Roman" panose="02020603050405020304" pitchFamily="18" charset="0"/>
              </a:rPr>
              <a:t>Aligning procurement and contracting processes</a:t>
            </a:r>
            <a:r>
              <a:rPr lang="en-US" sz="2400" dirty="0">
                <a:latin typeface="Century Gothic" panose="020B0502020202020204" pitchFamily="34" charset="0"/>
                <a:ea typeface="Calibri" panose="020F0502020204030204" pitchFamily="34" charset="0"/>
                <a:cs typeface="Times New Roman" panose="02020603050405020304" pitchFamily="18" charset="0"/>
              </a:rPr>
              <a:t> with the ENI CBC and programme applicable rules;</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a:pPr>
            <a:r>
              <a:rPr lang="en-US" sz="2400" b="1" dirty="0">
                <a:latin typeface="Century Gothic" panose="020B0502020202020204" pitchFamily="34" charset="0"/>
                <a:ea typeface="Calibri" panose="020F0502020204030204" pitchFamily="34" charset="0"/>
                <a:cs typeface="Times New Roman" panose="02020603050405020304" pitchFamily="18" charset="0"/>
              </a:rPr>
              <a:t>Building robust performance indicators and reporting system</a:t>
            </a:r>
            <a:r>
              <a:rPr lang="en-US" sz="2400" dirty="0">
                <a:latin typeface="Century Gothic" panose="020B0502020202020204" pitchFamily="34" charset="0"/>
                <a:ea typeface="Calibri" panose="020F0502020204030204" pitchFamily="34" charset="0"/>
                <a:cs typeface="Times New Roman" panose="02020603050405020304" pitchFamily="18" charset="0"/>
              </a:rPr>
              <a:t> for effective decision-making;</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20533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10 challenges for financial managers</a:t>
            </a:r>
          </a:p>
        </p:txBody>
      </p:sp>
      <p:sp>
        <p:nvSpPr>
          <p:cNvPr id="2" name="Rectangle 1">
            <a:extLst>
              <a:ext uri="{FF2B5EF4-FFF2-40B4-BE49-F238E27FC236}">
                <a16:creationId xmlns:a16="http://schemas.microsoft.com/office/drawing/2014/main" id="{38E1A43D-9341-4555-BD0C-4134966A2714}"/>
              </a:ext>
            </a:extLst>
          </p:cNvPr>
          <p:cNvSpPr/>
          <p:nvPr/>
        </p:nvSpPr>
        <p:spPr>
          <a:xfrm>
            <a:off x="838200" y="1131891"/>
            <a:ext cx="10515600" cy="4524315"/>
          </a:xfrm>
          <a:prstGeom prst="rect">
            <a:avLst/>
          </a:prstGeom>
        </p:spPr>
        <p:txBody>
          <a:bodyPr wrap="square">
            <a:spAutoFit/>
          </a:bodyPr>
          <a:lstStyle/>
          <a:p>
            <a:pPr marL="342900" lvl="0" indent="-342900" algn="just">
              <a:spcAft>
                <a:spcPts val="0"/>
              </a:spcAft>
              <a:buFont typeface="+mj-lt"/>
              <a:buAutoNum type="arabicPeriod" startAt="6"/>
            </a:pPr>
            <a:r>
              <a:rPr lang="en-US" sz="2400" dirty="0">
                <a:latin typeface="Century Gothic" panose="020B0502020202020204" pitchFamily="34" charset="0"/>
                <a:ea typeface="Calibri" panose="020F0502020204030204" pitchFamily="34" charset="0"/>
                <a:cs typeface="Times New Roman" panose="02020603050405020304" pitchFamily="18" charset="0"/>
              </a:rPr>
              <a:t>Defining the </a:t>
            </a:r>
            <a:r>
              <a:rPr lang="en-US" sz="2400" b="1" dirty="0">
                <a:latin typeface="Century Gothic" panose="020B0502020202020204" pitchFamily="34" charset="0"/>
                <a:ea typeface="Calibri" panose="020F0502020204030204" pitchFamily="34" charset="0"/>
                <a:cs typeface="Times New Roman" panose="02020603050405020304" pitchFamily="18" charset="0"/>
              </a:rPr>
              <a:t>information and documentation workflows</a:t>
            </a:r>
            <a:r>
              <a:rPr lang="en-US" sz="2400" dirty="0">
                <a:latin typeface="Century Gothic" panose="020B0502020202020204" pitchFamily="34" charset="0"/>
                <a:ea typeface="Calibri" panose="020F0502020204030204" pitchFamily="34" charset="0"/>
                <a:cs typeface="Times New Roman" panose="02020603050405020304" pitchFamily="18" charset="0"/>
              </a:rPr>
              <a:t>, by developing, adapting and/or using appropriate </a:t>
            </a:r>
            <a:r>
              <a:rPr lang="en-US" sz="2400" b="1" dirty="0">
                <a:latin typeface="Century Gothic" panose="020B0502020202020204" pitchFamily="34" charset="0"/>
                <a:ea typeface="Calibri" panose="020F0502020204030204" pitchFamily="34" charset="0"/>
                <a:cs typeface="Times New Roman" panose="02020603050405020304" pitchFamily="18" charset="0"/>
              </a:rPr>
              <a:t>information systems</a:t>
            </a:r>
            <a:r>
              <a:rPr lang="en-US" sz="2400" dirty="0">
                <a:latin typeface="Century Gothic" panose="020B0502020202020204" pitchFamily="34" charset="0"/>
                <a:ea typeface="Calibri" panose="020F0502020204030204" pitchFamily="34" charset="0"/>
                <a:cs typeface="Times New Roman" panose="02020603050405020304" pitchFamily="18" charset="0"/>
              </a:rPr>
              <a:t>; </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startAt="6"/>
            </a:pPr>
            <a:r>
              <a:rPr lang="en-US" sz="2400" dirty="0">
                <a:latin typeface="Century Gothic" panose="020B0502020202020204" pitchFamily="34" charset="0"/>
                <a:ea typeface="Calibri" panose="020F0502020204030204" pitchFamily="34" charset="0"/>
                <a:cs typeface="Times New Roman" panose="02020603050405020304" pitchFamily="18" charset="0"/>
              </a:rPr>
              <a:t>Implementing adequate </a:t>
            </a:r>
            <a:r>
              <a:rPr lang="en-US" sz="2400" b="1" dirty="0">
                <a:latin typeface="Century Gothic" panose="020B0502020202020204" pitchFamily="34" charset="0"/>
                <a:ea typeface="Calibri" panose="020F0502020204030204" pitchFamily="34" charset="0"/>
                <a:cs typeface="Times New Roman" panose="02020603050405020304" pitchFamily="18" charset="0"/>
              </a:rPr>
              <a:t>risk management tools</a:t>
            </a:r>
            <a:r>
              <a:rPr lang="en-US" sz="2400" dirty="0">
                <a:latin typeface="Century Gothic" panose="020B0502020202020204" pitchFamily="34" charset="0"/>
                <a:ea typeface="Calibri" panose="020F0502020204030204" pitchFamily="34" charset="0"/>
                <a:cs typeface="Times New Roman" panose="02020603050405020304" pitchFamily="18" charset="0"/>
              </a:rPr>
              <a:t>, needed to implement risk mitigation actions; </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startAt="6"/>
            </a:pPr>
            <a:r>
              <a:rPr lang="en-US" sz="2400" dirty="0">
                <a:latin typeface="Century Gothic" panose="020B0502020202020204" pitchFamily="34" charset="0"/>
                <a:ea typeface="Calibri" panose="020F0502020204030204" pitchFamily="34" charset="0"/>
                <a:cs typeface="Times New Roman" panose="02020603050405020304" pitchFamily="18" charset="0"/>
              </a:rPr>
              <a:t>Ensuring the establishment of an </a:t>
            </a:r>
            <a:r>
              <a:rPr lang="en-US" sz="2400" b="1" dirty="0">
                <a:latin typeface="Century Gothic" panose="020B0502020202020204" pitchFamily="34" charset="0"/>
                <a:ea typeface="Calibri" panose="020F0502020204030204" pitchFamily="34" charset="0"/>
                <a:cs typeface="Times New Roman" panose="02020603050405020304" pitchFamily="18" charset="0"/>
              </a:rPr>
              <a:t>appropriate internal control</a:t>
            </a:r>
            <a:r>
              <a:rPr lang="en-US" sz="2400" dirty="0">
                <a:latin typeface="Century Gothic" panose="020B0502020202020204" pitchFamily="34" charset="0"/>
                <a:ea typeface="Calibri" panose="020F0502020204030204" pitchFamily="34" charset="0"/>
                <a:cs typeface="Times New Roman" panose="02020603050405020304" pitchFamily="18" charset="0"/>
              </a:rPr>
              <a:t>, including a governance system able to prevent irregularities and fraud;</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startAt="6"/>
            </a:pPr>
            <a:r>
              <a:rPr lang="en-US" sz="2400" dirty="0">
                <a:latin typeface="Century Gothic" panose="020B0502020202020204" pitchFamily="34" charset="0"/>
                <a:ea typeface="Calibri" panose="020F0502020204030204" pitchFamily="34" charset="0"/>
                <a:cs typeface="Times New Roman" panose="02020603050405020304" pitchFamily="18" charset="0"/>
              </a:rPr>
              <a:t>Enhancing </a:t>
            </a:r>
            <a:r>
              <a:rPr lang="en-US" sz="2400" b="1" dirty="0">
                <a:latin typeface="Century Gothic" panose="020B0502020202020204" pitchFamily="34" charset="0"/>
                <a:ea typeface="Calibri" panose="020F0502020204030204" pitchFamily="34" charset="0"/>
                <a:cs typeface="Times New Roman" panose="02020603050405020304" pitchFamily="18" charset="0"/>
              </a:rPr>
              <a:t>accountability</a:t>
            </a:r>
            <a:r>
              <a:rPr lang="en-US" sz="2400" dirty="0">
                <a:latin typeface="Century Gothic" panose="020B0502020202020204" pitchFamily="34" charset="0"/>
                <a:ea typeface="Calibri" panose="020F0502020204030204" pitchFamily="34" charset="0"/>
                <a:cs typeface="Times New Roman" panose="02020603050405020304" pitchFamily="18" charset="0"/>
              </a:rPr>
              <a:t> of the project in front of the EU institutions, programme and national bodies</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startAt="6"/>
            </a:pPr>
            <a:r>
              <a:rPr lang="en-US" sz="2400" dirty="0">
                <a:latin typeface="Century Gothic" panose="020B0502020202020204" pitchFamily="34" charset="0"/>
                <a:ea typeface="Calibri" panose="020F0502020204030204" pitchFamily="34" charset="0"/>
                <a:cs typeface="Times New Roman" panose="02020603050405020304" pitchFamily="18" charset="0"/>
              </a:rPr>
              <a:t>Preparing the </a:t>
            </a:r>
            <a:r>
              <a:rPr lang="en-US" sz="2400" b="1" dirty="0">
                <a:latin typeface="Century Gothic" panose="020B0502020202020204" pitchFamily="34" charset="0"/>
                <a:ea typeface="Calibri" panose="020F0502020204030204" pitchFamily="34" charset="0"/>
                <a:cs typeface="Times New Roman" panose="02020603050405020304" pitchFamily="18" charset="0"/>
              </a:rPr>
              <a:t>project closure</a:t>
            </a:r>
            <a:r>
              <a:rPr lang="en-US" sz="2400" dirty="0">
                <a:latin typeface="Century Gothic" panose="020B0502020202020204" pitchFamily="34" charset="0"/>
                <a:ea typeface="Calibri" panose="020F0502020204030204" pitchFamily="34" charset="0"/>
                <a:cs typeface="Times New Roman" panose="02020603050405020304" pitchFamily="18" charset="0"/>
              </a:rPr>
              <a:t> from the beginning of its implementation.</a:t>
            </a:r>
            <a:endParaRPr lang="ca-ES" sz="2400" dirty="0">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11836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a:t>There are different challenges throughout the cycle</a:t>
            </a:r>
          </a:p>
        </p:txBody>
      </p:sp>
      <p:graphicFrame>
        <p:nvGraphicFramePr>
          <p:cNvPr id="5" name="Diagrama 4">
            <a:extLst>
              <a:ext uri="{FF2B5EF4-FFF2-40B4-BE49-F238E27FC236}">
                <a16:creationId xmlns:a16="http://schemas.microsoft.com/office/drawing/2014/main" id="{D86716EE-DA24-4BAB-885A-4CA24036871A}"/>
              </a:ext>
            </a:extLst>
          </p:cNvPr>
          <p:cNvGraphicFramePr/>
          <p:nvPr>
            <p:extLst>
              <p:ext uri="{D42A27DB-BD31-4B8C-83A1-F6EECF244321}">
                <p14:modId xmlns:p14="http://schemas.microsoft.com/office/powerpoint/2010/main" val="2454569519"/>
              </p:ext>
            </p:extLst>
          </p:nvPr>
        </p:nvGraphicFramePr>
        <p:xfrm>
          <a:off x="1453535" y="-549895"/>
          <a:ext cx="9284929" cy="57413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cantonades arrodonides 6">
            <a:extLst>
              <a:ext uri="{FF2B5EF4-FFF2-40B4-BE49-F238E27FC236}">
                <a16:creationId xmlns:a16="http://schemas.microsoft.com/office/drawing/2014/main" id="{1A13AAA0-AD4D-4F32-B20F-3A9ED0A88F76}"/>
              </a:ext>
            </a:extLst>
          </p:cNvPr>
          <p:cNvSpPr/>
          <p:nvPr/>
        </p:nvSpPr>
        <p:spPr>
          <a:xfrm>
            <a:off x="1140542" y="3429000"/>
            <a:ext cx="10176387" cy="2084438"/>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The </a:t>
            </a:r>
            <a:r>
              <a:rPr lang="en-US" b="1" dirty="0">
                <a:solidFill>
                  <a:schemeClr val="tx1"/>
                </a:solidFill>
                <a:latin typeface="+mj-lt"/>
              </a:rPr>
              <a:t>project cycle goes beyond the project implementation and execution periods</a:t>
            </a:r>
            <a:r>
              <a:rPr lang="en-US" dirty="0">
                <a:solidFill>
                  <a:schemeClr val="tx1"/>
                </a:solidFill>
                <a:latin typeface="+mj-lt"/>
              </a:rPr>
              <a:t>, as according to article 70 of the ENI CBC Implementing Rules, </a:t>
            </a:r>
            <a:r>
              <a:rPr lang="en-US" i="1" dirty="0">
                <a:solidFill>
                  <a:schemeClr val="tx1"/>
                </a:solidFill>
                <a:latin typeface="+mj-lt"/>
              </a:rPr>
              <a:t>“[…] the beneficiaries shall keep all documents related to the programme or a project </a:t>
            </a:r>
            <a:r>
              <a:rPr lang="en-US" b="1" i="1" dirty="0">
                <a:solidFill>
                  <a:schemeClr val="tx1"/>
                </a:solidFill>
                <a:latin typeface="+mj-lt"/>
              </a:rPr>
              <a:t>for five years from the date of payment of the balance for the programme</a:t>
            </a:r>
            <a:r>
              <a:rPr lang="en-US" i="1" dirty="0">
                <a:solidFill>
                  <a:schemeClr val="tx1"/>
                </a:solidFill>
                <a:latin typeface="+mj-lt"/>
              </a:rPr>
              <a:t>. In particular they shall keep reports, supporting documents, as well as accounts, accounting documents and any other document relating to the financing of the programme (including all documents relating to the contract award) […]</a:t>
            </a:r>
            <a:r>
              <a:rPr lang="en-US" dirty="0">
                <a:solidFill>
                  <a:schemeClr val="tx1"/>
                </a:solidFill>
                <a:latin typeface="+mj-lt"/>
              </a:rPr>
              <a:t>”, that is, </a:t>
            </a:r>
            <a:r>
              <a:rPr lang="en-US" b="1" dirty="0">
                <a:solidFill>
                  <a:schemeClr val="tx1"/>
                </a:solidFill>
                <a:latin typeface="+mj-lt"/>
              </a:rPr>
              <a:t>at least until 2029</a:t>
            </a:r>
            <a:r>
              <a:rPr lang="en-US" dirty="0">
                <a:solidFill>
                  <a:schemeClr val="tx1"/>
                </a:solidFill>
                <a:latin typeface="+mj-lt"/>
              </a:rPr>
              <a:t>.</a:t>
            </a:r>
            <a:endParaRPr lang="ca-ES" dirty="0">
              <a:solidFill>
                <a:schemeClr val="tx1"/>
              </a:solidFill>
              <a:latin typeface="+mj-lt"/>
            </a:endParaRPr>
          </a:p>
        </p:txBody>
      </p:sp>
    </p:spTree>
    <p:extLst>
      <p:ext uri="{BB962C8B-B14F-4D97-AF65-F5344CB8AC3E}">
        <p14:creationId xmlns:p14="http://schemas.microsoft.com/office/powerpoint/2010/main" val="4248143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There are different challenges throughout the cycle</a:t>
            </a:r>
          </a:p>
        </p:txBody>
      </p:sp>
      <p:graphicFrame>
        <p:nvGraphicFramePr>
          <p:cNvPr id="4" name="Diagrama 3">
            <a:extLst>
              <a:ext uri="{FF2B5EF4-FFF2-40B4-BE49-F238E27FC236}">
                <a16:creationId xmlns:a16="http://schemas.microsoft.com/office/drawing/2014/main" id="{C820D57F-1D84-4C09-9AC9-C1C1E2A024C5}"/>
              </a:ext>
            </a:extLst>
          </p:cNvPr>
          <p:cNvGraphicFramePr/>
          <p:nvPr>
            <p:extLst>
              <p:ext uri="{D42A27DB-BD31-4B8C-83A1-F6EECF244321}">
                <p14:modId xmlns:p14="http://schemas.microsoft.com/office/powerpoint/2010/main" val="1633967777"/>
              </p:ext>
            </p:extLst>
          </p:nvPr>
        </p:nvGraphicFramePr>
        <p:xfrm>
          <a:off x="885370" y="609090"/>
          <a:ext cx="10421259" cy="6156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8356602"/>
      </p:ext>
    </p:extLst>
  </p:cSld>
  <p:clrMapOvr>
    <a:masterClrMapping/>
  </p:clrMapOvr>
</p:sld>
</file>

<file path=ppt/theme/theme1.xml><?xml version="1.0" encoding="utf-8"?>
<a:theme xmlns:a="http://schemas.openxmlformats.org/drawingml/2006/main" name="Office Theme">
  <a:themeElements>
    <a:clrScheme name="TESIM COLOURS">
      <a:dk1>
        <a:srgbClr val="07147A"/>
      </a:dk1>
      <a:lt1>
        <a:srgbClr val="FFFFFF"/>
      </a:lt1>
      <a:dk2>
        <a:srgbClr val="751D70"/>
      </a:dk2>
      <a:lt2>
        <a:srgbClr val="FFFFFF"/>
      </a:lt2>
      <a:accent1>
        <a:srgbClr val="5B9BD5"/>
      </a:accent1>
      <a:accent2>
        <a:srgbClr val="5A1BAD"/>
      </a:accent2>
      <a:accent3>
        <a:srgbClr val="A5A5A5"/>
      </a:accent3>
      <a:accent4>
        <a:srgbClr val="9B66E0"/>
      </a:accent4>
      <a:accent5>
        <a:srgbClr val="4472C4"/>
      </a:accent5>
      <a:accent6>
        <a:srgbClr val="07147A"/>
      </a:accent6>
      <a:hlink>
        <a:srgbClr val="4755C6"/>
      </a:hlink>
      <a:folHlink>
        <a:srgbClr val="42103F"/>
      </a:folHlink>
    </a:clrScheme>
    <a:fontScheme name="Century Gothic-Palatino Linotyp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chor="b"/>
      <a:lstStyle>
        <a:defPPr>
          <a:defRPr sz="3600" dirty="0" err="1" smtClean="0">
            <a:solidFill>
              <a:srgbClr val="07147A"/>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43484</TotalTime>
  <Words>1734</Words>
  <Application>Microsoft Office PowerPoint</Application>
  <PresentationFormat>Pantalla panoràmica</PresentationFormat>
  <Paragraphs>211</Paragraphs>
  <Slides>26</Slides>
  <Notes>25</Notes>
  <HiddenSlides>0</HiddenSlides>
  <MMClips>0</MMClips>
  <ScaleCrop>false</ScaleCrop>
  <HeadingPairs>
    <vt:vector size="6" baseType="variant">
      <vt:variant>
        <vt:lpstr>Tipus de lletra utilitzats</vt:lpstr>
      </vt:variant>
      <vt:variant>
        <vt:i4>6</vt:i4>
      </vt:variant>
      <vt:variant>
        <vt:lpstr>Tema</vt:lpstr>
      </vt:variant>
      <vt:variant>
        <vt:i4>1</vt:i4>
      </vt:variant>
      <vt:variant>
        <vt:lpstr>Títols de les diapositives</vt:lpstr>
      </vt:variant>
      <vt:variant>
        <vt:i4>26</vt:i4>
      </vt:variant>
    </vt:vector>
  </HeadingPairs>
  <TitlesOfParts>
    <vt:vector size="33" baseType="lpstr">
      <vt:lpstr>Arial</vt:lpstr>
      <vt:lpstr>Calibri</vt:lpstr>
      <vt:lpstr>Century Gothic</vt:lpstr>
      <vt:lpstr>Palatino Linotype</vt:lpstr>
      <vt:lpstr>Symbol</vt:lpstr>
      <vt:lpstr>Times New Roman</vt:lpstr>
      <vt:lpstr>Office Theme</vt:lpstr>
      <vt:lpstr>Key aspects of project financial management</vt:lpstr>
      <vt:lpstr>Projects are starting implementation!  Now, what should they do in the financial management field?</vt:lpstr>
      <vt:lpstr>Presentació del PowerPoint</vt:lpstr>
      <vt:lpstr>Presentació del PowerPoint</vt:lpstr>
      <vt:lpstr>Presentació del PowerPoint</vt:lpstr>
      <vt:lpstr>Presentació del PowerPoint</vt:lpstr>
      <vt:lpstr>Presentació del PowerPoint</vt:lpstr>
      <vt:lpstr>Presentació del PowerPoint</vt:lpstr>
      <vt:lpstr>Presentació del PowerPoint</vt:lpstr>
      <vt:lpstr>Presentació del PowerPoint</vt:lpstr>
      <vt:lpstr>Sound financial management,  what does it mean?</vt:lpstr>
      <vt:lpstr>Presentació del PowerPoint</vt:lpstr>
      <vt:lpstr>Presentació del PowerPoint</vt:lpstr>
      <vt:lpstr>Presentació del PowerPoint</vt:lpstr>
      <vt:lpstr>Presentació del PowerPoint</vt:lpstr>
      <vt:lpstr>Presentació del PowerPoint</vt:lpstr>
      <vt:lpstr>Which is the first step?</vt:lpstr>
      <vt:lpstr>Presentació del PowerPoint</vt:lpstr>
      <vt:lpstr>Presentació del PowerPoint</vt:lpstr>
      <vt:lpstr>Let’s see one of these components!</vt:lpstr>
      <vt:lpstr>Presentació del PowerPoint</vt:lpstr>
      <vt:lpstr>Presentació del PowerPoint</vt:lpstr>
      <vt:lpstr>Presentació del PowerPoint</vt:lpstr>
      <vt:lpstr>Presentació del PowerPoint</vt:lpstr>
      <vt:lpstr>Presentació del PowerPoint</vt:lpstr>
      <vt:lpstr>Our goal: a robust, sound and transparent financial management system!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Aisling Walsh</dc:creator>
  <cp:lastModifiedBy>Albert Sorrosal</cp:lastModifiedBy>
  <cp:revision>252</cp:revision>
  <cp:lastPrinted>2016-09-27T17:09:34Z</cp:lastPrinted>
  <dcterms:created xsi:type="dcterms:W3CDTF">2016-05-03T14:42:57Z</dcterms:created>
  <dcterms:modified xsi:type="dcterms:W3CDTF">2018-10-31T13:18:34Z</dcterms:modified>
</cp:coreProperties>
</file>