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83" r:id="rId4"/>
    <p:sldId id="260" r:id="rId5"/>
    <p:sldId id="268" r:id="rId6"/>
    <p:sldId id="287" r:id="rId7"/>
    <p:sldId id="289" r:id="rId8"/>
    <p:sldId id="262" r:id="rId9"/>
    <p:sldId id="288" r:id="rId10"/>
    <p:sldId id="263" r:id="rId11"/>
    <p:sldId id="290" r:id="rId12"/>
    <p:sldId id="273" r:id="rId13"/>
  </p:sldIdLst>
  <p:sldSz cx="12192000" cy="6858000"/>
  <p:notesSz cx="6805613" cy="99441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32">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33399"/>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747" autoAdjust="0"/>
  </p:normalViewPr>
  <p:slideViewPr>
    <p:cSldViewPr snapToGrid="0">
      <p:cViewPr varScale="1">
        <p:scale>
          <a:sx n="64" d="100"/>
          <a:sy n="64" d="100"/>
        </p:scale>
        <p:origin x="728" y="4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47" d="100"/>
          <a:sy n="47" d="100"/>
        </p:scale>
        <p:origin x="-2784" y="-114"/>
      </p:cViewPr>
      <p:guideLst>
        <p:guide orient="horz" pos="3132"/>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o-RO"/>
          </a:p>
        </p:txBody>
      </p:sp>
      <p:sp>
        <p:nvSpPr>
          <p:cNvPr id="3" name="Date Placeholder 2"/>
          <p:cNvSpPr>
            <a:spLocks noGrp="1"/>
          </p:cNvSpPr>
          <p:nvPr>
            <p:ph type="dt" idx="1"/>
          </p:nvPr>
        </p:nvSpPr>
        <p:spPr>
          <a:xfrm>
            <a:off x="3854450" y="0"/>
            <a:ext cx="2949575" cy="49847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93834B8-68AE-43F1-8D7C-925CB9FA1ECB}" type="datetimeFigureOut">
              <a:rPr lang="ro-RO"/>
              <a:pPr>
                <a:defRPr/>
              </a:pPr>
              <a:t>31.10.2018</a:t>
            </a:fld>
            <a:endParaRPr lang="ro-RO"/>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pPr lvl="0"/>
            <a:endParaRPr lang="ro-RO" noProof="0"/>
          </a:p>
        </p:txBody>
      </p:sp>
      <p:sp>
        <p:nvSpPr>
          <p:cNvPr id="5" name="Notes Placeholder 4"/>
          <p:cNvSpPr>
            <a:spLocks noGrp="1"/>
          </p:cNvSpPr>
          <p:nvPr>
            <p:ph type="body" sz="quarter" idx="3"/>
          </p:nvPr>
        </p:nvSpPr>
        <p:spPr>
          <a:xfrm>
            <a:off x="681038" y="4786313"/>
            <a:ext cx="5443537" cy="3914775"/>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ro-RO" noProof="0"/>
          </a:p>
        </p:txBody>
      </p:sp>
      <p:sp>
        <p:nvSpPr>
          <p:cNvPr id="6" name="Footer Placeholder 5"/>
          <p:cNvSpPr>
            <a:spLocks noGrp="1"/>
          </p:cNvSpPr>
          <p:nvPr>
            <p:ph type="ftr" sz="quarter" idx="4"/>
          </p:nvPr>
        </p:nvSpPr>
        <p:spPr>
          <a:xfrm>
            <a:off x="0" y="9445625"/>
            <a:ext cx="2949575" cy="49847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o-RO"/>
          </a:p>
        </p:txBody>
      </p:sp>
      <p:sp>
        <p:nvSpPr>
          <p:cNvPr id="7" name="Slide Number Placeholder 6"/>
          <p:cNvSpPr>
            <a:spLocks noGrp="1"/>
          </p:cNvSpPr>
          <p:nvPr>
            <p:ph type="sldNum" sz="quarter" idx="5"/>
          </p:nvPr>
        </p:nvSpPr>
        <p:spPr>
          <a:xfrm>
            <a:off x="3854450" y="9445625"/>
            <a:ext cx="2949575" cy="49847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DF12294-761E-48A7-B558-CF94CA51D5DB}" type="slidenum">
              <a:rPr lang="ro-RO"/>
              <a:pPr>
                <a:defRPr/>
              </a:pPr>
              <a:t>‹#›</a:t>
            </a:fld>
            <a:endParaRPr lang="ro-RO"/>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B02818-3CFC-4E3B-90B2-9C48497E0737}" type="slidenum">
              <a:rPr lang="ro-RO">
                <a:cs typeface="Arial" charset="0"/>
              </a:rPr>
              <a:pPr fontAlgn="base">
                <a:spcBef>
                  <a:spcPct val="0"/>
                </a:spcBef>
                <a:spcAft>
                  <a:spcPct val="0"/>
                </a:spcAft>
                <a:defRPr/>
              </a:pPr>
              <a:t>1</a:t>
            </a:fld>
            <a:endParaRPr lang="ro-RO">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296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7AB103-9762-4737-9F19-CD53BEC10A38}" type="slidenum">
              <a:rPr lang="ro-RO">
                <a:cs typeface="Arial" charset="0"/>
              </a:rPr>
              <a:pPr fontAlgn="base">
                <a:spcBef>
                  <a:spcPct val="0"/>
                </a:spcBef>
                <a:spcAft>
                  <a:spcPct val="0"/>
                </a:spcAft>
                <a:defRPr/>
              </a:pPr>
              <a:t>10</a:t>
            </a:fld>
            <a:endParaRPr lang="ro-RO">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29699" name="Slide Number Placeholder 3"/>
          <p:cNvSpPr txBox="1">
            <a:spLocks noGrp="1"/>
          </p:cNvSpPr>
          <p:nvPr/>
        </p:nvSpPr>
        <p:spPr bwMode="auto">
          <a:xfrm>
            <a:off x="3854450" y="9445625"/>
            <a:ext cx="2949575" cy="498475"/>
          </a:xfrm>
          <a:prstGeom prst="rect">
            <a:avLst/>
          </a:prstGeom>
          <a:noFill/>
          <a:ln>
            <a:miter lim="800000"/>
            <a:headEnd/>
            <a:tailEnd/>
          </a:ln>
        </p:spPr>
        <p:txBody>
          <a:bodyPr anchor="b"/>
          <a:lstStyle/>
          <a:p>
            <a:pPr algn="r">
              <a:defRPr/>
            </a:pPr>
            <a:fld id="{C5700B4D-8192-4657-A37F-B225EAC98C51}" type="slidenum">
              <a:rPr lang="ro-RO" sz="1200">
                <a:latin typeface="+mn-lt"/>
              </a:rPr>
              <a:pPr algn="r">
                <a:defRPr/>
              </a:pPr>
              <a:t>11</a:t>
            </a:fld>
            <a:endParaRPr lang="ro-RO" sz="120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2B9A72-53A7-4DA6-9406-D3E0E8A80583}" type="slidenum">
              <a:rPr lang="ro-RO">
                <a:cs typeface="Arial" charset="0"/>
              </a:rPr>
              <a:pPr fontAlgn="base">
                <a:spcBef>
                  <a:spcPct val="0"/>
                </a:spcBef>
                <a:spcAft>
                  <a:spcPct val="0"/>
                </a:spcAft>
                <a:defRPr/>
              </a:pPr>
              <a:t>12</a:t>
            </a:fld>
            <a:endParaRPr lang="ro-RO">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377B74-2DF2-4650-BF56-8C069A1540CF}" type="slidenum">
              <a:rPr lang="ro-RO">
                <a:cs typeface="Arial" charset="0"/>
              </a:rPr>
              <a:pPr fontAlgn="base">
                <a:spcBef>
                  <a:spcPct val="0"/>
                </a:spcBef>
                <a:spcAft>
                  <a:spcPct val="0"/>
                </a:spcAft>
                <a:defRPr/>
              </a:pPr>
              <a:t>2</a:t>
            </a:fld>
            <a:endParaRPr lang="ro-RO">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8570AB-11C2-4F9E-8C9F-C596F38AC42D}" type="slidenum">
              <a:rPr lang="ro-RO">
                <a:cs typeface="Arial" charset="0"/>
              </a:rPr>
              <a:pPr fontAlgn="base">
                <a:spcBef>
                  <a:spcPct val="0"/>
                </a:spcBef>
                <a:spcAft>
                  <a:spcPct val="0"/>
                </a:spcAft>
                <a:defRPr/>
              </a:pPr>
              <a:t>3</a:t>
            </a:fld>
            <a:endParaRPr lang="ro-RO">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EDF33E-3616-4F5B-8182-344F6F629BA5}" type="slidenum">
              <a:rPr lang="ro-RO">
                <a:cs typeface="Arial" charset="0"/>
              </a:rPr>
              <a:pPr fontAlgn="base">
                <a:spcBef>
                  <a:spcPct val="0"/>
                </a:spcBef>
                <a:spcAft>
                  <a:spcPct val="0"/>
                </a:spcAft>
                <a:defRPr/>
              </a:pPr>
              <a:t>4</a:t>
            </a:fld>
            <a:endParaRPr lang="ro-RO">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648AD4-394F-4EE0-9EC4-080A0FBDC27A}" type="slidenum">
              <a:rPr lang="ro-RO">
                <a:cs typeface="Arial" charset="0"/>
              </a:rPr>
              <a:pPr fontAlgn="base">
                <a:spcBef>
                  <a:spcPct val="0"/>
                </a:spcBef>
                <a:spcAft>
                  <a:spcPct val="0"/>
                </a:spcAft>
                <a:defRPr/>
              </a:pPr>
              <a:t>5</a:t>
            </a:fld>
            <a:endParaRPr lang="ro-RO">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25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27A580-3733-48C2-9115-908016A18E8B}" type="slidenum">
              <a:rPr lang="ro-RO">
                <a:cs typeface="Arial" charset="0"/>
              </a:rPr>
              <a:pPr fontAlgn="base">
                <a:spcBef>
                  <a:spcPct val="0"/>
                </a:spcBef>
                <a:spcAft>
                  <a:spcPct val="0"/>
                </a:spcAft>
                <a:defRPr/>
              </a:pPr>
              <a:t>6</a:t>
            </a:fld>
            <a:endParaRPr lang="ro-RO">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25603" name="Slide Number Placeholder 3"/>
          <p:cNvSpPr txBox="1">
            <a:spLocks noGrp="1"/>
          </p:cNvSpPr>
          <p:nvPr/>
        </p:nvSpPr>
        <p:spPr bwMode="auto">
          <a:xfrm>
            <a:off x="3854450" y="9445625"/>
            <a:ext cx="2949575" cy="498475"/>
          </a:xfrm>
          <a:prstGeom prst="rect">
            <a:avLst/>
          </a:prstGeom>
          <a:noFill/>
          <a:ln>
            <a:miter lim="800000"/>
            <a:headEnd/>
            <a:tailEnd/>
          </a:ln>
        </p:spPr>
        <p:txBody>
          <a:bodyPr anchor="b"/>
          <a:lstStyle/>
          <a:p>
            <a:pPr algn="r">
              <a:defRPr/>
            </a:pPr>
            <a:fld id="{40D0FA7B-4035-401E-843F-C8FA0A084FBF}" type="slidenum">
              <a:rPr lang="ro-RO" sz="1200">
                <a:latin typeface="+mn-lt"/>
              </a:rPr>
              <a:pPr algn="r">
                <a:defRPr/>
              </a:pPr>
              <a:t>7</a:t>
            </a:fld>
            <a:endParaRPr lang="ro-RO" sz="120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276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1C9E4A-81A3-4E21-83D0-E53D7F8560A5}" type="slidenum">
              <a:rPr lang="ro-RO">
                <a:cs typeface="Arial" charset="0"/>
              </a:rPr>
              <a:pPr fontAlgn="base">
                <a:spcBef>
                  <a:spcPct val="0"/>
                </a:spcBef>
                <a:spcAft>
                  <a:spcPct val="0"/>
                </a:spcAft>
                <a:defRPr/>
              </a:pPr>
              <a:t>8</a:t>
            </a:fld>
            <a:endParaRPr lang="ro-RO">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CED96-1983-4EA7-82FF-825F7B59D5AA}" type="slidenum">
              <a:rPr lang="ro-RO">
                <a:cs typeface="Arial" charset="0"/>
              </a:rPr>
              <a:pPr fontAlgn="base">
                <a:spcBef>
                  <a:spcPct val="0"/>
                </a:spcBef>
                <a:spcAft>
                  <a:spcPct val="0"/>
                </a:spcAft>
                <a:defRPr/>
              </a:pPr>
              <a:t>9</a:t>
            </a:fld>
            <a:endParaRPr lang="ro-RO">
              <a:cs typeface="Arial" charset="0"/>
            </a:endParaRPr>
          </a:p>
        </p:txBody>
      </p:sp>
    </p:spTree>
    <p:extLst>
      <p:ext uri="{BB962C8B-B14F-4D97-AF65-F5344CB8AC3E}">
        <p14:creationId xmlns:p14="http://schemas.microsoft.com/office/powerpoint/2010/main" val="3944216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96F1ECD8-24D6-4DE3-AE0E-086A5F3B3ADC}"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EE5B32CB-302F-4128-B744-BB8F0EB6DECA}" type="slidenum">
              <a:rPr/>
              <a:pPr>
                <a:defRPr/>
              </a:pPr>
              <a:t>‹#›</a:t>
            </a:fld>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249497EF-4485-4E87-BA48-AC742526B200}"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ABA9C0EF-B9E3-4AE7-A10F-247151AE8056}" type="slidenum">
              <a:rPr/>
              <a:pPr>
                <a:defRPr/>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4D8B0938-4CDE-4847-9C2D-E95E74504D7C}"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670049FF-0E60-42A5-891D-FE7CB54C3D74}"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10"/>
          </p:nvPr>
        </p:nvSpPr>
        <p:spPr>
          <a:ln/>
        </p:spPr>
        <p:txBody>
          <a:bodyPr/>
          <a:lstStyle>
            <a:lvl1pPr>
              <a:defRPr/>
            </a:lvl1pPr>
          </a:lstStyle>
          <a:p>
            <a:pPr>
              <a:defRPr/>
            </a:pPr>
            <a:fld id="{885EF458-15C3-46B3-A410-ED8964F42F71}"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905FEA71-74B9-486C-82C9-51BD255AC690}"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p:cNvPr>
          <p:cNvSpPr txBox="1">
            <a:spLocks noGrp="1"/>
          </p:cNvSpPr>
          <p:nvPr>
            <p:ph type="dt" sz="half" idx="10"/>
          </p:nvPr>
        </p:nvSpPr>
        <p:spPr>
          <a:ln/>
        </p:spPr>
        <p:txBody>
          <a:bodyPr/>
          <a:lstStyle>
            <a:lvl1pPr>
              <a:defRPr/>
            </a:lvl1pPr>
          </a:lstStyle>
          <a:p>
            <a:pPr>
              <a:defRPr/>
            </a:pPr>
            <a:fld id="{BC267172-9B39-4235-A3E4-5C8D47E06D6F}" type="datetime1">
              <a:rPr lang="ro-RO"/>
              <a:pPr>
                <a:defRPr/>
              </a:pPr>
              <a:t>31.10.2018</a:t>
            </a:fld>
            <a:endParaRPr/>
          </a:p>
        </p:txBody>
      </p:sp>
      <p:sp>
        <p:nvSpPr>
          <p:cNvPr id="5" name="Footer Placeholder 4">
            <a:extLst/>
          </p:cNvPr>
          <p:cNvSpPr txBox="1">
            <a:spLocks noGrp="1"/>
          </p:cNvSpPr>
          <p:nvPr>
            <p:ph type="ftr" sz="quarter" idx="11"/>
          </p:nvPr>
        </p:nvSpPr>
        <p:spPr>
          <a:ln/>
        </p:spPr>
        <p:txBody>
          <a:bodyPr/>
          <a:lstStyle>
            <a:lvl1pPr>
              <a:defRPr/>
            </a:lvl1pPr>
          </a:lstStyle>
          <a:p>
            <a:pPr>
              <a:defRPr/>
            </a:pPr>
            <a:endParaRPr/>
          </a:p>
        </p:txBody>
      </p:sp>
      <p:sp>
        <p:nvSpPr>
          <p:cNvPr id="6" name="Slide Number Placeholder 5">
            <a:extLst/>
          </p:cNvPr>
          <p:cNvSpPr txBox="1">
            <a:spLocks noGrp="1"/>
          </p:cNvSpPr>
          <p:nvPr>
            <p:ph type="sldNum" sz="quarter" idx="12"/>
          </p:nvPr>
        </p:nvSpPr>
        <p:spPr>
          <a:ln/>
        </p:spPr>
        <p:txBody>
          <a:bodyPr/>
          <a:lstStyle>
            <a:lvl1pPr>
              <a:defRPr/>
            </a:lvl1pPr>
          </a:lstStyle>
          <a:p>
            <a:pPr>
              <a:defRPr/>
            </a:pPr>
            <a:fld id="{9F4C23A0-9D0D-4F26-B1BE-A0CFDFE9774C}" type="slidenum">
              <a:rPr/>
              <a:pPr>
                <a:def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3">
            <a:extLst/>
          </p:cNvPr>
          <p:cNvSpPr txBox="1">
            <a:spLocks noGrp="1"/>
          </p:cNvSpPr>
          <p:nvPr>
            <p:ph type="dt" sz="half" idx="10"/>
          </p:nvPr>
        </p:nvSpPr>
        <p:spPr>
          <a:ln/>
        </p:spPr>
        <p:txBody>
          <a:bodyPr/>
          <a:lstStyle>
            <a:lvl1pPr>
              <a:defRPr/>
            </a:lvl1pPr>
          </a:lstStyle>
          <a:p>
            <a:pPr>
              <a:defRPr/>
            </a:pPr>
            <a:fld id="{971B0752-FB53-4913-85AB-56692368E2D9}" type="datetime1">
              <a:rPr lang="ro-RO"/>
              <a:pPr>
                <a:defRPr/>
              </a:pPr>
              <a:t>31.10.2018</a:t>
            </a:fld>
            <a:endParaRPr/>
          </a:p>
        </p:txBody>
      </p:sp>
      <p:sp>
        <p:nvSpPr>
          <p:cNvPr id="6" name="Footer Placeholder 4">
            <a:extLst/>
          </p:cNvPr>
          <p:cNvSpPr txBox="1">
            <a:spLocks noGrp="1"/>
          </p:cNvSpPr>
          <p:nvPr>
            <p:ph type="ftr" sz="quarter" idx="11"/>
          </p:nvPr>
        </p:nvSpPr>
        <p:spPr>
          <a:ln/>
        </p:spPr>
        <p:txBody>
          <a:bodyPr/>
          <a:lstStyle>
            <a:lvl1pPr>
              <a:defRPr/>
            </a:lvl1pPr>
          </a:lstStyle>
          <a:p>
            <a:pPr>
              <a:defRPr/>
            </a:pPr>
            <a:endParaRPr/>
          </a:p>
        </p:txBody>
      </p:sp>
      <p:sp>
        <p:nvSpPr>
          <p:cNvPr id="7" name="Slide Number Placeholder 5">
            <a:extLst/>
          </p:cNvPr>
          <p:cNvSpPr txBox="1">
            <a:spLocks noGrp="1"/>
          </p:cNvSpPr>
          <p:nvPr>
            <p:ph type="sldNum" sz="quarter" idx="12"/>
          </p:nvPr>
        </p:nvSpPr>
        <p:spPr>
          <a:ln/>
        </p:spPr>
        <p:txBody>
          <a:bodyPr/>
          <a:lstStyle>
            <a:lvl1pPr>
              <a:defRPr/>
            </a:lvl1pPr>
          </a:lstStyle>
          <a:p>
            <a:pPr>
              <a:defRPr/>
            </a:pPr>
            <a:fld id="{52A864CB-B5D1-4940-9916-759870AFF1A7}"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3">
            <a:extLst/>
          </p:cNvPr>
          <p:cNvSpPr txBox="1">
            <a:spLocks noGrp="1"/>
          </p:cNvSpPr>
          <p:nvPr>
            <p:ph type="dt" sz="half" idx="10"/>
          </p:nvPr>
        </p:nvSpPr>
        <p:spPr>
          <a:ln/>
        </p:spPr>
        <p:txBody>
          <a:bodyPr/>
          <a:lstStyle>
            <a:lvl1pPr>
              <a:defRPr/>
            </a:lvl1pPr>
          </a:lstStyle>
          <a:p>
            <a:pPr>
              <a:defRPr/>
            </a:pPr>
            <a:fld id="{1BA82712-D388-4DE0-8993-E4E5AC73790F}" type="datetime1">
              <a:rPr lang="ro-RO"/>
              <a:pPr>
                <a:defRPr/>
              </a:pPr>
              <a:t>31.10.2018</a:t>
            </a:fld>
            <a:endParaRPr/>
          </a:p>
        </p:txBody>
      </p:sp>
      <p:sp>
        <p:nvSpPr>
          <p:cNvPr id="8" name="Footer Placeholder 4">
            <a:extLst/>
          </p:cNvPr>
          <p:cNvSpPr txBox="1">
            <a:spLocks noGrp="1"/>
          </p:cNvSpPr>
          <p:nvPr>
            <p:ph type="ftr" sz="quarter" idx="11"/>
          </p:nvPr>
        </p:nvSpPr>
        <p:spPr>
          <a:ln/>
        </p:spPr>
        <p:txBody>
          <a:bodyPr/>
          <a:lstStyle>
            <a:lvl1pPr>
              <a:defRPr/>
            </a:lvl1pPr>
          </a:lstStyle>
          <a:p>
            <a:pPr>
              <a:defRPr/>
            </a:pPr>
            <a:endParaRPr/>
          </a:p>
        </p:txBody>
      </p:sp>
      <p:sp>
        <p:nvSpPr>
          <p:cNvPr id="9" name="Slide Number Placeholder 5">
            <a:extLst/>
          </p:cNvPr>
          <p:cNvSpPr txBox="1">
            <a:spLocks noGrp="1"/>
          </p:cNvSpPr>
          <p:nvPr>
            <p:ph type="sldNum" sz="quarter" idx="12"/>
          </p:nvPr>
        </p:nvSpPr>
        <p:spPr>
          <a:ln/>
        </p:spPr>
        <p:txBody>
          <a:bodyPr/>
          <a:lstStyle>
            <a:lvl1pPr>
              <a:defRPr/>
            </a:lvl1pPr>
          </a:lstStyle>
          <a:p>
            <a:pPr>
              <a:defRPr/>
            </a:pPr>
            <a:fld id="{CA3AA31B-AD5E-40B1-9386-0E24F0664D3D}" type="slidenum">
              <a:rPr/>
              <a:pPr>
                <a:def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3">
            <a:extLst/>
          </p:cNvPr>
          <p:cNvSpPr txBox="1">
            <a:spLocks noGrp="1"/>
          </p:cNvSpPr>
          <p:nvPr>
            <p:ph type="dt" sz="half" idx="10"/>
          </p:nvPr>
        </p:nvSpPr>
        <p:spPr>
          <a:ln/>
        </p:spPr>
        <p:txBody>
          <a:bodyPr/>
          <a:lstStyle>
            <a:lvl1pPr>
              <a:defRPr/>
            </a:lvl1pPr>
          </a:lstStyle>
          <a:p>
            <a:pPr>
              <a:defRPr/>
            </a:pPr>
            <a:fld id="{10A1A116-B06C-4BB9-9013-54A583446C39}" type="datetime1">
              <a:rPr lang="ro-RO"/>
              <a:pPr>
                <a:defRPr/>
              </a:pPr>
              <a:t>31.10.2018</a:t>
            </a:fld>
            <a:endParaRPr/>
          </a:p>
        </p:txBody>
      </p:sp>
      <p:sp>
        <p:nvSpPr>
          <p:cNvPr id="4" name="Footer Placeholder 4">
            <a:extLst/>
          </p:cNvPr>
          <p:cNvSpPr txBox="1">
            <a:spLocks noGrp="1"/>
          </p:cNvSpPr>
          <p:nvPr>
            <p:ph type="ftr" sz="quarter" idx="11"/>
          </p:nvPr>
        </p:nvSpPr>
        <p:spPr>
          <a:ln/>
        </p:spPr>
        <p:txBody>
          <a:bodyPr/>
          <a:lstStyle>
            <a:lvl1pPr>
              <a:defRPr/>
            </a:lvl1pPr>
          </a:lstStyle>
          <a:p>
            <a:pPr>
              <a:defRPr/>
            </a:pPr>
            <a:endParaRPr/>
          </a:p>
        </p:txBody>
      </p:sp>
      <p:sp>
        <p:nvSpPr>
          <p:cNvPr id="5" name="Slide Number Placeholder 5">
            <a:extLst/>
          </p:cNvPr>
          <p:cNvSpPr txBox="1">
            <a:spLocks noGrp="1"/>
          </p:cNvSpPr>
          <p:nvPr>
            <p:ph type="sldNum" sz="quarter" idx="12"/>
          </p:nvPr>
        </p:nvSpPr>
        <p:spPr>
          <a:ln/>
        </p:spPr>
        <p:txBody>
          <a:bodyPr/>
          <a:lstStyle>
            <a:lvl1pPr>
              <a:defRPr/>
            </a:lvl1pPr>
          </a:lstStyle>
          <a:p>
            <a:pPr>
              <a:defRPr/>
            </a:pPr>
            <a:fld id="{F8D1CCFF-88B5-4450-9FE1-6AD5EFD735B1}" type="slidenum">
              <a:rPr/>
              <a:pPr>
                <a:def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p:cNvPr>
          <p:cNvSpPr txBox="1">
            <a:spLocks noGrp="1"/>
          </p:cNvSpPr>
          <p:nvPr>
            <p:ph type="dt" sz="half" idx="10"/>
          </p:nvPr>
        </p:nvSpPr>
        <p:spPr>
          <a:ln/>
        </p:spPr>
        <p:txBody>
          <a:bodyPr/>
          <a:lstStyle>
            <a:lvl1pPr>
              <a:defRPr/>
            </a:lvl1pPr>
          </a:lstStyle>
          <a:p>
            <a:pPr>
              <a:defRPr/>
            </a:pPr>
            <a:fld id="{7E28B1DB-B6C4-4872-9385-A5E93E961FB7}" type="datetime1">
              <a:rPr lang="ro-RO"/>
              <a:pPr>
                <a:defRPr/>
              </a:pPr>
              <a:t>31.10.2018</a:t>
            </a:fld>
            <a:endParaRPr/>
          </a:p>
        </p:txBody>
      </p:sp>
      <p:sp>
        <p:nvSpPr>
          <p:cNvPr id="3" name="Footer Placeholder 4">
            <a:extLst/>
          </p:cNvPr>
          <p:cNvSpPr txBox="1">
            <a:spLocks noGrp="1"/>
          </p:cNvSpPr>
          <p:nvPr>
            <p:ph type="ftr" sz="quarter" idx="11"/>
          </p:nvPr>
        </p:nvSpPr>
        <p:spPr>
          <a:ln/>
        </p:spPr>
        <p:txBody>
          <a:bodyPr/>
          <a:lstStyle>
            <a:lvl1pPr>
              <a:defRPr/>
            </a:lvl1pPr>
          </a:lstStyle>
          <a:p>
            <a:pPr>
              <a:defRPr/>
            </a:pPr>
            <a:endParaRPr/>
          </a:p>
        </p:txBody>
      </p:sp>
      <p:sp>
        <p:nvSpPr>
          <p:cNvPr id="4" name="Slide Number Placeholder 5">
            <a:extLst/>
          </p:cNvPr>
          <p:cNvSpPr txBox="1">
            <a:spLocks noGrp="1"/>
          </p:cNvSpPr>
          <p:nvPr>
            <p:ph type="sldNum" sz="quarter" idx="12"/>
          </p:nvPr>
        </p:nvSpPr>
        <p:spPr>
          <a:ln/>
        </p:spPr>
        <p:txBody>
          <a:bodyPr/>
          <a:lstStyle>
            <a:lvl1pPr>
              <a:defRPr/>
            </a:lvl1pPr>
          </a:lstStyle>
          <a:p>
            <a:pPr>
              <a:defRPr/>
            </a:pPr>
            <a:fld id="{D2B281B3-9830-4E2A-A113-52162520AFAA}" type="slidenum">
              <a:rPr/>
              <a:pPr>
                <a:defRPr/>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3">
            <a:extLst/>
          </p:cNvPr>
          <p:cNvSpPr txBox="1">
            <a:spLocks noGrp="1"/>
          </p:cNvSpPr>
          <p:nvPr>
            <p:ph type="dt" sz="half" idx="10"/>
          </p:nvPr>
        </p:nvSpPr>
        <p:spPr>
          <a:ln/>
        </p:spPr>
        <p:txBody>
          <a:bodyPr/>
          <a:lstStyle>
            <a:lvl1pPr>
              <a:defRPr/>
            </a:lvl1pPr>
          </a:lstStyle>
          <a:p>
            <a:pPr>
              <a:defRPr/>
            </a:pPr>
            <a:fld id="{CC7C2D2B-75ED-4D3E-8BA1-554511631ECB}" type="datetime1">
              <a:rPr lang="ro-RO"/>
              <a:pPr>
                <a:defRPr/>
              </a:pPr>
              <a:t>31.10.2018</a:t>
            </a:fld>
            <a:endParaRPr/>
          </a:p>
        </p:txBody>
      </p:sp>
      <p:sp>
        <p:nvSpPr>
          <p:cNvPr id="6" name="Footer Placeholder 4">
            <a:extLst/>
          </p:cNvPr>
          <p:cNvSpPr txBox="1">
            <a:spLocks noGrp="1"/>
          </p:cNvSpPr>
          <p:nvPr>
            <p:ph type="ftr" sz="quarter" idx="11"/>
          </p:nvPr>
        </p:nvSpPr>
        <p:spPr>
          <a:ln/>
        </p:spPr>
        <p:txBody>
          <a:bodyPr/>
          <a:lstStyle>
            <a:lvl1pPr>
              <a:defRPr/>
            </a:lvl1pPr>
          </a:lstStyle>
          <a:p>
            <a:pPr>
              <a:defRPr/>
            </a:pPr>
            <a:endParaRPr/>
          </a:p>
        </p:txBody>
      </p:sp>
      <p:sp>
        <p:nvSpPr>
          <p:cNvPr id="7" name="Slide Number Placeholder 5">
            <a:extLst/>
          </p:cNvPr>
          <p:cNvSpPr txBox="1">
            <a:spLocks noGrp="1"/>
          </p:cNvSpPr>
          <p:nvPr>
            <p:ph type="sldNum" sz="quarter" idx="12"/>
          </p:nvPr>
        </p:nvSpPr>
        <p:spPr>
          <a:ln/>
        </p:spPr>
        <p:txBody>
          <a:bodyPr/>
          <a:lstStyle>
            <a:lvl1pPr>
              <a:defRPr/>
            </a:lvl1pPr>
          </a:lstStyle>
          <a:p>
            <a:pPr>
              <a:defRPr/>
            </a:pPr>
            <a:fld id="{F3353670-4CB2-47BD-9949-5949322AA5DF}" type="slidenum">
              <a:rPr/>
              <a:pPr>
                <a:defRPr/>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p:cNvPr>
          <p:cNvSpPr txBox="1">
            <a:spLocks noGrp="1"/>
          </p:cNvSpPr>
          <p:nvPr>
            <p:ph type="pic" idx="1"/>
          </p:nvPr>
        </p:nvSpPr>
        <p:spPr>
          <a:xfrm>
            <a:off x="5183184" y="987423"/>
            <a:ext cx="6172200" cy="4873623"/>
          </a:xfrm>
        </p:spPr>
        <p:txBody>
          <a:bodyPr>
            <a:normAutofit/>
          </a:bodyPr>
          <a:lstStyle>
            <a:lvl1pPr marL="0" indent="0">
              <a:buNone/>
              <a:defRPr lang="ro-RO" sz="3200"/>
            </a:lvl1pPr>
          </a:lstStyle>
          <a:p>
            <a:pPr lvl="0"/>
            <a:endParaRPr lang="ro-RO" noProof="0"/>
          </a:p>
        </p:txBody>
      </p:sp>
      <p:sp>
        <p:nvSpPr>
          <p:cNvPr id="4" name="Text Placeholder 3">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3">
            <a:extLst/>
          </p:cNvPr>
          <p:cNvSpPr txBox="1">
            <a:spLocks noGrp="1"/>
          </p:cNvSpPr>
          <p:nvPr>
            <p:ph type="dt" sz="half" idx="10"/>
          </p:nvPr>
        </p:nvSpPr>
        <p:spPr>
          <a:ln/>
        </p:spPr>
        <p:txBody>
          <a:bodyPr/>
          <a:lstStyle>
            <a:lvl1pPr>
              <a:defRPr/>
            </a:lvl1pPr>
          </a:lstStyle>
          <a:p>
            <a:pPr>
              <a:defRPr/>
            </a:pPr>
            <a:fld id="{024E3585-2AFB-4468-AEAE-22FAB31AA9CA}" type="datetime1">
              <a:rPr lang="ro-RO"/>
              <a:pPr>
                <a:defRPr/>
              </a:pPr>
              <a:t>31.10.2018</a:t>
            </a:fld>
            <a:endParaRPr/>
          </a:p>
        </p:txBody>
      </p:sp>
      <p:sp>
        <p:nvSpPr>
          <p:cNvPr id="6" name="Footer Placeholder 4">
            <a:extLst/>
          </p:cNvPr>
          <p:cNvSpPr txBox="1">
            <a:spLocks noGrp="1"/>
          </p:cNvSpPr>
          <p:nvPr>
            <p:ph type="ftr" sz="quarter" idx="11"/>
          </p:nvPr>
        </p:nvSpPr>
        <p:spPr>
          <a:ln/>
        </p:spPr>
        <p:txBody>
          <a:bodyPr/>
          <a:lstStyle>
            <a:lvl1pPr>
              <a:defRPr/>
            </a:lvl1pPr>
          </a:lstStyle>
          <a:p>
            <a:pPr>
              <a:defRPr/>
            </a:pPr>
            <a:endParaRPr/>
          </a:p>
        </p:txBody>
      </p:sp>
      <p:sp>
        <p:nvSpPr>
          <p:cNvPr id="7" name="Slide Number Placeholder 5">
            <a:extLst/>
          </p:cNvPr>
          <p:cNvSpPr txBox="1">
            <a:spLocks noGrp="1"/>
          </p:cNvSpPr>
          <p:nvPr>
            <p:ph type="sldNum" sz="quarter" idx="12"/>
          </p:nvPr>
        </p:nvSpPr>
        <p:spPr>
          <a:ln/>
        </p:spPr>
        <p:txBody>
          <a:bodyPr/>
          <a:lstStyle>
            <a:lvl1pPr>
              <a:defRPr/>
            </a:lvl1pPr>
          </a:lstStyle>
          <a:p>
            <a:pPr>
              <a:defRPr/>
            </a:pPr>
            <a:fld id="{43F18D04-BD57-4BA8-8611-E80B528F8263}"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Title Placeholder 1"/>
          <p:cNvSpPr txBox="1">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ro-RO"/>
          </a:p>
        </p:txBody>
      </p:sp>
      <p:sp>
        <p:nvSpPr>
          <p:cNvPr id="1027" name="Text Placeholder 2"/>
          <p:cNvSpPr txBox="1">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p:cNvPr>
          <p:cNvSpPr txBox="1">
            <a:spLocks noGrp="1"/>
          </p:cNvSpPr>
          <p:nvPr>
            <p:ph type="dt" sz="half" idx="2"/>
          </p:nvPr>
        </p:nvSpPr>
        <p:spPr>
          <a:xfrm>
            <a:off x="838200" y="6356350"/>
            <a:ext cx="2743200" cy="365125"/>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cs typeface="+mn-cs"/>
              </a:defRPr>
            </a:lvl1pPr>
          </a:lstStyle>
          <a:p>
            <a:pPr>
              <a:defRPr/>
            </a:pPr>
            <a:fld id="{2B0F910D-E21B-416A-87AF-9AD6A689094C}" type="datetime1">
              <a:rPr lang="ro-RO"/>
              <a:pPr>
                <a:defRPr/>
              </a:pPr>
              <a:t>31.10.2018</a:t>
            </a:fld>
            <a:endParaRPr/>
          </a:p>
        </p:txBody>
      </p:sp>
      <p:sp>
        <p:nvSpPr>
          <p:cNvPr id="5" name="Footer Placeholder 4">
            <a:extLst/>
          </p:cNvPr>
          <p:cNvSpPr txBox="1">
            <a:spLocks noGrp="1"/>
          </p:cNvSpPr>
          <p:nvPr>
            <p:ph type="ftr" sz="quarter" idx="3"/>
          </p:nvPr>
        </p:nvSpPr>
        <p:spPr>
          <a:xfrm>
            <a:off x="4038600" y="6356350"/>
            <a:ext cx="4114800" cy="365125"/>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cs typeface="+mn-cs"/>
              </a:defRPr>
            </a:lvl1pPr>
          </a:lstStyle>
          <a:p>
            <a:pPr>
              <a:defRPr/>
            </a:pPr>
            <a:endParaRPr/>
          </a:p>
        </p:txBody>
      </p:sp>
      <p:sp>
        <p:nvSpPr>
          <p:cNvPr id="6" name="Slide Number Placeholder 5">
            <a:extLst/>
          </p:cNvPr>
          <p:cNvSpPr txBox="1">
            <a:spLocks noGrp="1"/>
          </p:cNvSpPr>
          <p:nvPr>
            <p:ph type="sldNum" sz="quarter" idx="4"/>
          </p:nvPr>
        </p:nvSpPr>
        <p:spPr>
          <a:xfrm>
            <a:off x="8610600" y="6356350"/>
            <a:ext cx="2743200" cy="365125"/>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cs typeface="+mn-cs"/>
              </a:defRPr>
            </a:lvl1pPr>
          </a:lstStyle>
          <a:p>
            <a:pPr>
              <a:defRPr/>
            </a:pPr>
            <a:fld id="{387AC0F1-4D02-46D4-8EEB-2CEF8C82944B}"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l" rtl="0" eaLnBrk="0" fontAlgn="base" hangingPunct="0">
        <a:lnSpc>
          <a:spcPct val="90000"/>
        </a:lnSpc>
        <a:spcBef>
          <a:spcPct val="0"/>
        </a:spcBef>
        <a:spcAft>
          <a:spcPct val="0"/>
        </a:spcAft>
        <a:defRPr lang="en-US" sz="4400" kern="1200">
          <a:solidFill>
            <a:srgbClr val="000000"/>
          </a:solidFill>
          <a:latin typeface="Calibri Light"/>
        </a:defRPr>
      </a:lvl1pPr>
      <a:lvl2pPr algn="l" rtl="0" eaLnBrk="0" fontAlgn="base" hangingPunct="0">
        <a:lnSpc>
          <a:spcPct val="90000"/>
        </a:lnSpc>
        <a:spcBef>
          <a:spcPct val="0"/>
        </a:spcBef>
        <a:spcAft>
          <a:spcPct val="0"/>
        </a:spcAft>
        <a:defRPr sz="4400">
          <a:solidFill>
            <a:srgbClr val="000000"/>
          </a:solidFill>
          <a:latin typeface="Calibri Light"/>
        </a:defRPr>
      </a:lvl2pPr>
      <a:lvl3pPr algn="l" rtl="0" eaLnBrk="0" fontAlgn="base" hangingPunct="0">
        <a:lnSpc>
          <a:spcPct val="90000"/>
        </a:lnSpc>
        <a:spcBef>
          <a:spcPct val="0"/>
        </a:spcBef>
        <a:spcAft>
          <a:spcPct val="0"/>
        </a:spcAft>
        <a:defRPr sz="4400">
          <a:solidFill>
            <a:srgbClr val="000000"/>
          </a:solidFill>
          <a:latin typeface="Calibri Light"/>
        </a:defRPr>
      </a:lvl3pPr>
      <a:lvl4pPr algn="l" rtl="0" eaLnBrk="0" fontAlgn="base" hangingPunct="0">
        <a:lnSpc>
          <a:spcPct val="90000"/>
        </a:lnSpc>
        <a:spcBef>
          <a:spcPct val="0"/>
        </a:spcBef>
        <a:spcAft>
          <a:spcPct val="0"/>
        </a:spcAft>
        <a:defRPr sz="4400">
          <a:solidFill>
            <a:srgbClr val="000000"/>
          </a:solidFill>
          <a:latin typeface="Calibri Light"/>
        </a:defRPr>
      </a:lvl4pPr>
      <a:lvl5pPr algn="l" rtl="0" eaLnBrk="0" fontAlgn="base" hangingPunct="0">
        <a:lnSpc>
          <a:spcPct val="90000"/>
        </a:lnSpc>
        <a:spcBef>
          <a:spcPct val="0"/>
        </a:spcBef>
        <a:spcAft>
          <a:spcPct val="0"/>
        </a:spcAft>
        <a:defRPr sz="4400">
          <a:solidFill>
            <a:srgbClr val="000000"/>
          </a:solidFill>
          <a:latin typeface="Calibri Light"/>
        </a:defRPr>
      </a:lvl5pPr>
      <a:lvl6pPr marL="457200" algn="l" rtl="0" eaLnBrk="0" fontAlgn="base">
        <a:lnSpc>
          <a:spcPct val="90000"/>
        </a:lnSpc>
        <a:spcBef>
          <a:spcPct val="0"/>
        </a:spcBef>
        <a:spcAft>
          <a:spcPct val="0"/>
        </a:spcAft>
        <a:defRPr sz="4400">
          <a:solidFill>
            <a:srgbClr val="000000"/>
          </a:solidFill>
          <a:latin typeface="Calibri Light"/>
        </a:defRPr>
      </a:lvl6pPr>
      <a:lvl7pPr marL="914400" algn="l" rtl="0" eaLnBrk="0" fontAlgn="base">
        <a:lnSpc>
          <a:spcPct val="90000"/>
        </a:lnSpc>
        <a:spcBef>
          <a:spcPct val="0"/>
        </a:spcBef>
        <a:spcAft>
          <a:spcPct val="0"/>
        </a:spcAft>
        <a:defRPr sz="4400">
          <a:solidFill>
            <a:srgbClr val="000000"/>
          </a:solidFill>
          <a:latin typeface="Calibri Light"/>
        </a:defRPr>
      </a:lvl7pPr>
      <a:lvl8pPr marL="1371600" algn="l" rtl="0" eaLnBrk="0" fontAlgn="base">
        <a:lnSpc>
          <a:spcPct val="90000"/>
        </a:lnSpc>
        <a:spcBef>
          <a:spcPct val="0"/>
        </a:spcBef>
        <a:spcAft>
          <a:spcPct val="0"/>
        </a:spcAft>
        <a:defRPr sz="4400">
          <a:solidFill>
            <a:srgbClr val="000000"/>
          </a:solidFill>
          <a:latin typeface="Calibri Light"/>
        </a:defRPr>
      </a:lvl8pPr>
      <a:lvl9pPr marL="1828800" algn="l" rtl="0" eaLnBrk="0" fontAlgn="base">
        <a:lnSpc>
          <a:spcPct val="90000"/>
        </a:lnSpc>
        <a:spcBef>
          <a:spcPct val="0"/>
        </a:spcBef>
        <a:spcAft>
          <a:spcPct val="0"/>
        </a:spcAft>
        <a:defRPr sz="4400">
          <a:solidFill>
            <a:srgbClr val="000000"/>
          </a:solidFill>
          <a:latin typeface="Calibri Light"/>
        </a:defRPr>
      </a:lvl9pPr>
    </p:titleStyle>
    <p:bodyStyle>
      <a:lvl1pPr marL="228600" indent="-228600" algn="l" rtl="0" eaLnBrk="0" fontAlgn="base" hangingPunct="0">
        <a:lnSpc>
          <a:spcPct val="90000"/>
        </a:lnSpc>
        <a:spcBef>
          <a:spcPts val="1000"/>
        </a:spcBef>
        <a:spcAft>
          <a:spcPct val="0"/>
        </a:spcAft>
        <a:buSzPct val="100000"/>
        <a:buFont typeface="Arial" charset="0"/>
        <a:buChar char="•"/>
        <a:defRPr lang="en-US" sz="2800" kern="1200">
          <a:solidFill>
            <a:srgbClr val="000000"/>
          </a:solidFill>
          <a:latin typeface="Calibri"/>
        </a:defRPr>
      </a:lvl1pPr>
      <a:lvl2pPr marL="685800" lvl="1" indent="-228600" algn="l" rtl="0" eaLnBrk="0" fontAlgn="base" hangingPunct="0">
        <a:lnSpc>
          <a:spcPct val="90000"/>
        </a:lnSpc>
        <a:spcBef>
          <a:spcPts val="500"/>
        </a:spcBef>
        <a:spcAft>
          <a:spcPct val="0"/>
        </a:spcAft>
        <a:buSzPct val="100000"/>
        <a:buFont typeface="Arial" charset="0"/>
        <a:buChar char="•"/>
        <a:defRPr lang="en-US" sz="2400" kern="1200">
          <a:solidFill>
            <a:srgbClr val="000000"/>
          </a:solidFill>
          <a:latin typeface="Calibri"/>
        </a:defRPr>
      </a:lvl2pPr>
      <a:lvl3pPr marL="1143000" lvl="2" indent="-228600" algn="l" rtl="0" eaLnBrk="0" fontAlgn="base" hangingPunct="0">
        <a:lnSpc>
          <a:spcPct val="90000"/>
        </a:lnSpc>
        <a:spcBef>
          <a:spcPts val="500"/>
        </a:spcBef>
        <a:spcAft>
          <a:spcPct val="0"/>
        </a:spcAft>
        <a:buSzPct val="100000"/>
        <a:buFont typeface="Arial" charset="0"/>
        <a:buChar char="•"/>
        <a:defRPr lang="en-US" sz="2000" kern="1200">
          <a:solidFill>
            <a:srgbClr val="000000"/>
          </a:solidFill>
          <a:latin typeface="Calibri"/>
        </a:defRPr>
      </a:lvl3pPr>
      <a:lvl4pPr marL="1600200" lvl="3" indent="-228600" algn="l" rtl="0" eaLnBrk="0" fontAlgn="base" hangingPunct="0">
        <a:lnSpc>
          <a:spcPct val="90000"/>
        </a:lnSpc>
        <a:spcBef>
          <a:spcPts val="500"/>
        </a:spcBef>
        <a:spcAft>
          <a:spcPct val="0"/>
        </a:spcAft>
        <a:buSzPct val="100000"/>
        <a:buFont typeface="Arial" charset="0"/>
        <a:buChar char="•"/>
        <a:defRPr lang="en-US" kern="1200">
          <a:solidFill>
            <a:srgbClr val="000000"/>
          </a:solidFill>
          <a:latin typeface="Calibri"/>
        </a:defRPr>
      </a:lvl4pPr>
      <a:lvl5pPr marL="2057400" lvl="4" indent="-228600" algn="l" rtl="0" eaLnBrk="0" fontAlgn="base" hangingPunct="0">
        <a:lnSpc>
          <a:spcPct val="90000"/>
        </a:lnSpc>
        <a:spcBef>
          <a:spcPts val="500"/>
        </a:spcBef>
        <a:spcAft>
          <a:spcPct val="0"/>
        </a:spcAft>
        <a:buSzPct val="100000"/>
        <a:buFont typeface="Arial" charset="0"/>
        <a:buChar char="•"/>
        <a:defRPr lang="en-US" kern="1200">
          <a:solidFill>
            <a:srgbClr val="000000"/>
          </a:solidFill>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14337"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14338" name="Picture 20"/>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14339" name="Title 21"/>
          <p:cNvSpPr txBox="1">
            <a:spLocks noGrp="1"/>
          </p:cNvSpPr>
          <p:nvPr>
            <p:ph type="ctrTitle"/>
          </p:nvPr>
        </p:nvSpPr>
        <p:spPr>
          <a:xfrm>
            <a:off x="1395413" y="1473200"/>
            <a:ext cx="9702800" cy="3849688"/>
          </a:xfrm>
        </p:spPr>
        <p:txBody>
          <a:bodyPr/>
          <a:lstStyle/>
          <a:p>
            <a:pPr eaLnBrk="1" hangingPunct="1"/>
            <a:br>
              <a:rPr sz="5400">
                <a:solidFill>
                  <a:srgbClr val="2F5597"/>
                </a:solidFill>
                <a:latin typeface="Trebuchet MS" pitchFamily="34" charset="0"/>
              </a:rPr>
            </a:br>
            <a:br>
              <a:rPr sz="5400">
                <a:solidFill>
                  <a:srgbClr val="2F5597"/>
                </a:solidFill>
                <a:latin typeface="Trebuchet MS" pitchFamily="34" charset="0"/>
              </a:rPr>
            </a:br>
            <a:br>
              <a:rPr sz="5400">
                <a:solidFill>
                  <a:srgbClr val="2F5597"/>
                </a:solidFill>
                <a:latin typeface="Trebuchet MS" pitchFamily="34" charset="0"/>
              </a:rPr>
            </a:br>
            <a:br>
              <a:rPr sz="5400">
                <a:solidFill>
                  <a:srgbClr val="2F5597"/>
                </a:solidFill>
                <a:latin typeface="Trebuchet MS" pitchFamily="34" charset="0"/>
              </a:rPr>
            </a:br>
            <a:br>
              <a:rPr sz="5400">
                <a:solidFill>
                  <a:srgbClr val="2F5597"/>
                </a:solidFill>
                <a:latin typeface="Trebuchet MS" pitchFamily="34" charset="0"/>
              </a:rPr>
            </a:br>
            <a:r>
              <a:rPr sz="4800">
                <a:solidFill>
                  <a:srgbClr val="2F5597"/>
                </a:solidFill>
                <a:latin typeface="Trebuchet MS" pitchFamily="34" charset="0"/>
              </a:rPr>
              <a:t>Joint Operational Programme Black Sea Basin 2014-2020</a:t>
            </a:r>
            <a:br>
              <a:rPr sz="4800">
                <a:solidFill>
                  <a:srgbClr val="2F5597"/>
                </a:solidFill>
                <a:latin typeface="Trebuchet MS" pitchFamily="34" charset="0"/>
              </a:rPr>
            </a:br>
            <a:br>
              <a:rPr sz="4800">
                <a:solidFill>
                  <a:srgbClr val="2F5597"/>
                </a:solidFill>
                <a:latin typeface="Trebuchet MS" pitchFamily="34" charset="0"/>
              </a:rPr>
            </a:br>
            <a:r>
              <a:rPr sz="4800">
                <a:solidFill>
                  <a:srgbClr val="2F5597"/>
                </a:solidFill>
                <a:latin typeface="Trebuchet MS" pitchFamily="34" charset="0"/>
              </a:rPr>
              <a:t>Training for NA and CCP on project implementation</a:t>
            </a:r>
            <a:br>
              <a:rPr sz="5400">
                <a:solidFill>
                  <a:srgbClr val="2F5597"/>
                </a:solidFill>
                <a:latin typeface="Trebuchet MS" pitchFamily="34" charset="0"/>
              </a:rPr>
            </a:br>
            <a:endParaRPr lang="ro-RO" sz="5400">
              <a:solidFill>
                <a:srgbClr val="2F5597"/>
              </a:solidFill>
              <a:latin typeface="Trebuchet MS" pitchFamily="34" charset="0"/>
            </a:endParaRPr>
          </a:p>
        </p:txBody>
      </p:sp>
      <p:sp>
        <p:nvSpPr>
          <p:cNvPr id="14340" name="Subtitle 22"/>
          <p:cNvSpPr txBox="1">
            <a:spLocks noGrp="1"/>
          </p:cNvSpPr>
          <p:nvPr>
            <p:ph type="subTitle" idx="1"/>
          </p:nvPr>
        </p:nvSpPr>
        <p:spPr>
          <a:xfrm>
            <a:off x="8464550" y="5691188"/>
            <a:ext cx="3348038" cy="1030287"/>
          </a:xfrm>
        </p:spPr>
        <p:txBody>
          <a:bodyPr/>
          <a:lstStyle/>
          <a:p>
            <a:pPr eaLnBrk="1" hangingPunct="1"/>
            <a:r>
              <a:rPr>
                <a:solidFill>
                  <a:srgbClr val="2F5597"/>
                </a:solidFill>
                <a:latin typeface="Trebuchet MS" pitchFamily="34" charset="0"/>
              </a:rPr>
              <a:t>Ankara, Turkey</a:t>
            </a:r>
          </a:p>
          <a:p>
            <a:pPr eaLnBrk="1" hangingPunct="1"/>
            <a:r>
              <a:rPr>
                <a:solidFill>
                  <a:srgbClr val="2F5597"/>
                </a:solidFill>
                <a:latin typeface="Trebuchet MS" pitchFamily="34" charset="0"/>
              </a:rPr>
              <a:t>1-2 November 2018</a:t>
            </a:r>
            <a:endParaRPr lang="ro-RO">
              <a:solidFill>
                <a:srgbClr val="2F5597"/>
              </a:solidFill>
              <a:latin typeface="Trebuchet MS"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28674" name="Picture 20"/>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6" name="Subtitle 22">
            <a:extLst/>
          </p:cNvPr>
          <p:cNvSpPr txBox="1">
            <a:spLocks noGrp="1"/>
          </p:cNvSpPr>
          <p:nvPr>
            <p:ph type="subTitle" idx="1"/>
          </p:nvPr>
        </p:nvSpPr>
        <p:spPr>
          <a:xfrm>
            <a:off x="3138488" y="641350"/>
            <a:ext cx="5692775" cy="1031875"/>
          </a:xfrm>
        </p:spPr>
        <p:txBody>
          <a:bodyPr>
            <a:normAutofit/>
          </a:bodyPr>
          <a:lstStyle/>
          <a:p>
            <a:pPr eaLnBrk="1" fontAlgn="auto" hangingPunct="1">
              <a:spcAft>
                <a:spcPts val="0"/>
              </a:spcAft>
              <a:buFont typeface="Arial" pitchFamily="34"/>
              <a:buNone/>
              <a:defRPr/>
            </a:pPr>
            <a:r>
              <a:rPr lang="en-GB" sz="3200" b="1" kern="0" dirty="0">
                <a:solidFill>
                  <a:srgbClr val="003399"/>
                </a:solidFill>
                <a:effectLst>
                  <a:outerShdw blurRad="38100" dist="38100" dir="2700000" algn="tl">
                    <a:srgbClr val="000000">
                      <a:alpha val="43137"/>
                    </a:srgbClr>
                  </a:outerShdw>
                </a:effectLst>
                <a:latin typeface="Trebuchet MS"/>
                <a:ea typeface="MS PGothic" pitchFamily="34" charset="-128"/>
              </a:rPr>
              <a:t>Monitoring</a:t>
            </a:r>
            <a:br>
              <a:rPr lang="en-GB" sz="3200" b="1" kern="0" dirty="0">
                <a:solidFill>
                  <a:srgbClr val="003399"/>
                </a:solidFill>
                <a:effectLst>
                  <a:outerShdw blurRad="38100" dist="38100" dir="2700000" algn="tl">
                    <a:srgbClr val="000000">
                      <a:alpha val="43137"/>
                    </a:srgbClr>
                  </a:outerShdw>
                </a:effectLst>
                <a:latin typeface="Trebuchet MS"/>
                <a:ea typeface="MS PGothic" pitchFamily="34" charset="-128"/>
              </a:rPr>
            </a:br>
            <a:r>
              <a:rPr lang="ro-RO" sz="3200" b="1" kern="0" dirty="0">
                <a:solidFill>
                  <a:srgbClr val="003399"/>
                </a:solidFill>
                <a:effectLst>
                  <a:outerShdw blurRad="38100" dist="38100" dir="2700000" algn="tl">
                    <a:srgbClr val="000000">
                      <a:alpha val="43137"/>
                    </a:srgbClr>
                  </a:outerShdw>
                </a:effectLst>
                <a:latin typeface="Trebuchet MS"/>
                <a:ea typeface="MS PGothic" pitchFamily="34" charset="-128"/>
              </a:rPr>
              <a:t>O</a:t>
            </a:r>
            <a:r>
              <a:rPr lang="en-GB" sz="3200" b="1" kern="0" dirty="0">
                <a:solidFill>
                  <a:srgbClr val="003399"/>
                </a:solidFill>
                <a:effectLst>
                  <a:outerShdw blurRad="38100" dist="38100" dir="2700000" algn="tl">
                    <a:srgbClr val="000000">
                      <a:alpha val="43137"/>
                    </a:srgbClr>
                  </a:outerShdw>
                </a:effectLst>
                <a:latin typeface="Trebuchet MS"/>
                <a:ea typeface="MS PGothic" pitchFamily="34" charset="-128"/>
              </a:rPr>
              <a:t>n</a:t>
            </a:r>
            <a:r>
              <a:rPr lang="ro-RO" sz="3200" b="1" kern="0" dirty="0">
                <a:solidFill>
                  <a:srgbClr val="003399"/>
                </a:solidFill>
                <a:effectLst>
                  <a:outerShdw blurRad="38100" dist="38100" dir="2700000" algn="tl">
                    <a:srgbClr val="000000">
                      <a:alpha val="43137"/>
                    </a:srgbClr>
                  </a:outerShdw>
                </a:effectLst>
                <a:latin typeface="Trebuchet MS"/>
                <a:ea typeface="MS PGothic" pitchFamily="34" charset="-128"/>
              </a:rPr>
              <a:t>-site</a:t>
            </a:r>
            <a:r>
              <a:rPr lang="en-GB" sz="3200" b="1" kern="0" dirty="0">
                <a:solidFill>
                  <a:srgbClr val="003399"/>
                </a:solidFill>
                <a:effectLst>
                  <a:outerShdw blurRad="38100" dist="38100" dir="2700000" algn="tl">
                    <a:srgbClr val="000000">
                      <a:alpha val="43137"/>
                    </a:srgbClr>
                  </a:outerShdw>
                </a:effectLst>
                <a:latin typeface="Trebuchet MS"/>
                <a:ea typeface="MS PGothic" pitchFamily="34" charset="-128"/>
              </a:rPr>
              <a:t> visit</a:t>
            </a:r>
            <a:endParaRPr lang="ro-RO" sz="3600" dirty="0">
              <a:solidFill>
                <a:srgbClr val="2F5597"/>
              </a:solidFill>
              <a:latin typeface="Trebuchet MS" pitchFamily="34"/>
            </a:endParaRPr>
          </a:p>
        </p:txBody>
      </p:sp>
      <p:sp>
        <p:nvSpPr>
          <p:cNvPr id="28676" name="Subtitle 22"/>
          <p:cNvSpPr txBox="1">
            <a:spLocks/>
          </p:cNvSpPr>
          <p:nvPr/>
        </p:nvSpPr>
        <p:spPr bwMode="auto">
          <a:xfrm>
            <a:off x="196850" y="2284413"/>
            <a:ext cx="11820525" cy="3665537"/>
          </a:xfrm>
          <a:prstGeom prst="rect">
            <a:avLst/>
          </a:prstGeom>
          <a:noFill/>
          <a:ln w="9525">
            <a:noFill/>
            <a:miter lim="800000"/>
            <a:headEnd/>
            <a:tailEnd/>
          </a:ln>
        </p:spPr>
        <p:txBody>
          <a:bodyPr anchorCtr="1"/>
          <a:lstStyle/>
          <a:p>
            <a:pPr marL="285750" indent="-285750" algn="just" eaLnBrk="0" hangingPunct="0">
              <a:buFont typeface="Arial" charset="0"/>
              <a:buChar char="•"/>
            </a:pPr>
            <a:r>
              <a:rPr lang="en-GB" sz="2000" dirty="0">
                <a:solidFill>
                  <a:schemeClr val="accent1">
                    <a:lumMod val="75000"/>
                  </a:schemeClr>
                </a:solidFill>
                <a:latin typeface="Trebuchet MS" panose="020B0603020202020204" pitchFamily="34" charset="0"/>
              </a:rPr>
              <a:t>The monitoring visits will take place at the premises of the Lead Beneficiary, Beneficiaries and in any of the project location, preferably during project activities (e.g. training activities, fairs, exhibitions, etc.).</a:t>
            </a:r>
            <a:endParaRPr lang="ro-RO" sz="2000" dirty="0">
              <a:solidFill>
                <a:schemeClr val="accent1">
                  <a:lumMod val="75000"/>
                </a:schemeClr>
              </a:solidFill>
              <a:latin typeface="Trebuchet MS" panose="020B0603020202020204" pitchFamily="34" charset="0"/>
            </a:endParaRPr>
          </a:p>
          <a:p>
            <a:pPr marL="285750" indent="-285750" algn="just" eaLnBrk="0" hangingPunct="0">
              <a:buFont typeface="Arial" charset="0"/>
              <a:buChar char="•"/>
            </a:pPr>
            <a:r>
              <a:rPr lang="en-GB" sz="2000" dirty="0">
                <a:solidFill>
                  <a:schemeClr val="accent1">
                    <a:lumMod val="75000"/>
                  </a:schemeClr>
                </a:solidFill>
                <a:latin typeface="Trebuchet MS" panose="020B0603020202020204" pitchFamily="34" charset="0"/>
              </a:rPr>
              <a:t>The Lead Beneficiary and Beneficiaries will be notified in due time as regards the </a:t>
            </a:r>
            <a:r>
              <a:rPr lang="en-GB" sz="2000" b="1" dirty="0">
                <a:solidFill>
                  <a:schemeClr val="accent1">
                    <a:lumMod val="75000"/>
                  </a:schemeClr>
                </a:solidFill>
                <a:latin typeface="Trebuchet MS" panose="020B0603020202020204" pitchFamily="34" charset="0"/>
              </a:rPr>
              <a:t>on-site regular or final visits</a:t>
            </a:r>
            <a:r>
              <a:rPr lang="en-GB" sz="2000" dirty="0">
                <a:solidFill>
                  <a:schemeClr val="accent1">
                    <a:lumMod val="75000"/>
                  </a:schemeClr>
                </a:solidFill>
                <a:latin typeface="Trebuchet MS" panose="020B0603020202020204" pitchFamily="34" charset="0"/>
              </a:rPr>
              <a:t>. They should agree with the proposed date of the visit, its duration and the working documents which will have to be prepared. </a:t>
            </a:r>
            <a:endParaRPr lang="ro-RO" sz="2000" dirty="0">
              <a:solidFill>
                <a:schemeClr val="accent1">
                  <a:lumMod val="75000"/>
                </a:schemeClr>
              </a:solidFill>
              <a:latin typeface="Trebuchet MS" panose="020B0603020202020204" pitchFamily="34" charset="0"/>
            </a:endParaRPr>
          </a:p>
          <a:p>
            <a:pPr marL="285750" indent="-285750" algn="just" eaLnBrk="0" hangingPunct="0">
              <a:buFont typeface="Arial" charset="0"/>
              <a:buChar char="•"/>
            </a:pPr>
            <a:r>
              <a:rPr lang="en-GB" sz="2000" dirty="0">
                <a:solidFill>
                  <a:schemeClr val="accent1">
                    <a:lumMod val="75000"/>
                  </a:schemeClr>
                </a:solidFill>
                <a:latin typeface="Trebuchet MS" panose="020B0603020202020204" pitchFamily="34" charset="0"/>
              </a:rPr>
              <a:t>The </a:t>
            </a:r>
            <a:r>
              <a:rPr lang="en-GB" sz="2000" b="1" dirty="0">
                <a:solidFill>
                  <a:schemeClr val="accent1">
                    <a:lumMod val="75000"/>
                  </a:schemeClr>
                </a:solidFill>
                <a:latin typeface="Trebuchet MS" panose="020B0603020202020204" pitchFamily="34" charset="0"/>
              </a:rPr>
              <a:t>visit report </a:t>
            </a:r>
            <a:r>
              <a:rPr lang="en-GB" sz="2000" dirty="0">
                <a:solidFill>
                  <a:schemeClr val="accent1">
                    <a:lumMod val="75000"/>
                  </a:schemeClr>
                </a:solidFill>
                <a:latin typeface="Trebuchet MS" panose="020B0603020202020204" pitchFamily="34" charset="0"/>
              </a:rPr>
              <a:t>will be drawn up in 2 original documents; each one has to be signed by the grant Lead Beneficiary or Beneficiary and the representatives of the MA/JTS participating to the visit.</a:t>
            </a:r>
            <a:endParaRPr lang="ro-RO" sz="2000" dirty="0">
              <a:solidFill>
                <a:schemeClr val="accent1">
                  <a:lumMod val="75000"/>
                </a:schemeClr>
              </a:solidFill>
              <a:latin typeface="Trebuchet MS" panose="020B0603020202020204" pitchFamily="34" charset="0"/>
            </a:endParaRPr>
          </a:p>
          <a:p>
            <a:pPr marL="285750" indent="-285750" algn="just" eaLnBrk="0" hangingPunct="0">
              <a:buFont typeface="Arial" charset="0"/>
              <a:buChar char="•"/>
            </a:pPr>
            <a:r>
              <a:rPr lang="en-GB" sz="2000" dirty="0">
                <a:solidFill>
                  <a:schemeClr val="accent1">
                    <a:lumMod val="75000"/>
                  </a:schemeClr>
                </a:solidFill>
                <a:latin typeface="Trebuchet MS" panose="020B0603020202020204" pitchFamily="34" charset="0"/>
              </a:rPr>
              <a:t>The Lead Beneficiary who receives a monitoring visit shall always inform all other project Beneficiaries on the outcomes of the monitoring visit, measures and recommendations of the JTS/MA.</a:t>
            </a:r>
            <a:endParaRPr lang="ro-RO" sz="2000" dirty="0">
              <a:solidFill>
                <a:schemeClr val="accent1">
                  <a:lumMod val="75000"/>
                </a:schemeClr>
              </a:solidFill>
              <a:latin typeface="Trebuchet MS" panose="020B0603020202020204" pitchFamily="34" charset="0"/>
            </a:endParaRPr>
          </a:p>
          <a:p>
            <a:pPr marL="285750" indent="-285750" eaLnBrk="0" hangingPunct="0">
              <a:buFont typeface="Arial" charset="0"/>
              <a:buChar char="•"/>
            </a:pPr>
            <a:endParaRPr lang="ro-RO" dirty="0"/>
          </a:p>
          <a:p>
            <a:pPr marL="285750" indent="-285750" eaLnBrk="0" hangingPunct="0">
              <a:buFont typeface="Arial" charset="0"/>
              <a:buChar char="•"/>
            </a:pPr>
            <a:endParaRPr lang="ro-RO" dirty="0"/>
          </a:p>
          <a:p>
            <a:pPr eaLnBrk="0" hangingPunct="0"/>
            <a:endParaRPr lang="en-US" sz="2000" dirty="0">
              <a:solidFill>
                <a:srgbClr val="003399"/>
              </a:solidFill>
              <a:latin typeface="Trebuchet MS" pitchFamily="34" charset="0"/>
              <a:ea typeface="MS PGothic"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37891" name="Picture 20"/>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6" name="Subtitle 22">
            <a:extLst/>
          </p:cNvPr>
          <p:cNvSpPr txBox="1">
            <a:spLocks noGrp="1"/>
          </p:cNvSpPr>
          <p:nvPr>
            <p:ph type="subTitle" idx="4294967295"/>
          </p:nvPr>
        </p:nvSpPr>
        <p:spPr>
          <a:xfrm>
            <a:off x="3138488" y="641350"/>
            <a:ext cx="5692775" cy="1031875"/>
          </a:xfrm>
        </p:spPr>
        <p:txBody>
          <a:bodyPr anchorCtr="1">
            <a:normAutofit/>
          </a:bodyPr>
          <a:lstStyle/>
          <a:p>
            <a:pPr marL="0" indent="0" algn="ctr" eaLnBrk="1" hangingPunct="1">
              <a:buFont typeface="Arial" charset="0"/>
              <a:buNone/>
            </a:pPr>
            <a:r>
              <a:rPr lang="ro-RO" dirty="0">
                <a:solidFill>
                  <a:srgbClr val="003399"/>
                </a:solidFill>
                <a:latin typeface="Trebuchet MS" pitchFamily="34" charset="0"/>
              </a:rPr>
              <a:t>Result Oriented Monitoring </a:t>
            </a:r>
          </a:p>
        </p:txBody>
      </p:sp>
      <p:sp>
        <p:nvSpPr>
          <p:cNvPr id="37893" name="Subtitle 22"/>
          <p:cNvSpPr txBox="1">
            <a:spLocks/>
          </p:cNvSpPr>
          <p:nvPr/>
        </p:nvSpPr>
        <p:spPr bwMode="auto">
          <a:xfrm>
            <a:off x="196850" y="2284413"/>
            <a:ext cx="11820525" cy="3665537"/>
          </a:xfrm>
          <a:prstGeom prst="rect">
            <a:avLst/>
          </a:prstGeom>
          <a:noFill/>
          <a:ln w="9525">
            <a:noFill/>
            <a:miter lim="800000"/>
            <a:headEnd/>
            <a:tailEnd/>
          </a:ln>
        </p:spPr>
        <p:txBody>
          <a:bodyPr anchorCtr="1"/>
          <a:lstStyle/>
          <a:p>
            <a:pPr marL="285750" indent="-285750" eaLnBrk="0" hangingPunct="0">
              <a:buFont typeface="Arial" charset="0"/>
              <a:buChar char="•"/>
            </a:pPr>
            <a:endParaRPr lang="en-US" sz="2000">
              <a:solidFill>
                <a:srgbClr val="003399"/>
              </a:solidFill>
              <a:latin typeface="Trebuchet MS" pitchFamily="34" charset="0"/>
              <a:ea typeface="MS PGothic" pitchFamily="34" charset="-128"/>
            </a:endParaRPr>
          </a:p>
        </p:txBody>
      </p:sp>
      <p:sp>
        <p:nvSpPr>
          <p:cNvPr id="2" name="Rectangle 1">
            <a:extLst>
              <a:ext uri="{FF2B5EF4-FFF2-40B4-BE49-F238E27FC236}">
                <a16:creationId xmlns:a16="http://schemas.microsoft.com/office/drawing/2014/main" id="{72F1F347-B0AA-4CAF-BA62-00092751EAA4}"/>
              </a:ext>
            </a:extLst>
          </p:cNvPr>
          <p:cNvSpPr/>
          <p:nvPr/>
        </p:nvSpPr>
        <p:spPr>
          <a:xfrm>
            <a:off x="1293541" y="1847495"/>
            <a:ext cx="9578898" cy="4385816"/>
          </a:xfrm>
          <a:prstGeom prst="rect">
            <a:avLst/>
          </a:prstGeom>
        </p:spPr>
        <p:txBody>
          <a:bodyPr wrap="square">
            <a:spAutoFit/>
          </a:bodyPr>
          <a:lstStyle/>
          <a:p>
            <a:pPr algn="just"/>
            <a:r>
              <a:rPr lang="en-GB" sz="2000" dirty="0">
                <a:solidFill>
                  <a:srgbClr val="003399"/>
                </a:solidFill>
                <a:latin typeface="Trebuchet MS" panose="020B0603020202020204" pitchFamily="34" charset="0"/>
              </a:rPr>
              <a:t>During these  visits the performance of projects funded will be reviewed with a focus on the likelihood that results will be achieved and on the need for remedial action. ROM reports will also make recommendations to Lead Beneficiary and Beneficiaries in order to improve project implementation.</a:t>
            </a:r>
            <a:endParaRPr lang="ro-RO" sz="2000" dirty="0">
              <a:solidFill>
                <a:srgbClr val="003399"/>
              </a:solidFill>
              <a:latin typeface="Trebuchet MS" panose="020B0603020202020204" pitchFamily="34" charset="0"/>
            </a:endParaRPr>
          </a:p>
          <a:p>
            <a:endParaRPr lang="en-GB" altLang="en-US" sz="2400" b="1" kern="0" dirty="0">
              <a:solidFill>
                <a:srgbClr val="003399"/>
              </a:solidFill>
              <a:latin typeface="Trebuchet MS" panose="020B0603020202020204" pitchFamily="34" charset="0"/>
              <a:cs typeface="+mn-cs"/>
            </a:endParaRPr>
          </a:p>
          <a:p>
            <a:pPr algn="just" eaLnBrk="0" hangingPunct="0">
              <a:spcBef>
                <a:spcPts val="0"/>
              </a:spcBef>
              <a:spcAft>
                <a:spcPts val="2400"/>
              </a:spcAft>
            </a:pPr>
            <a:r>
              <a:rPr lang="en-GB" sz="2000" dirty="0">
                <a:solidFill>
                  <a:srgbClr val="003399"/>
                </a:solidFill>
                <a:latin typeface="Trebuchet MS" panose="020B0603020202020204" pitchFamily="34" charset="0"/>
              </a:rPr>
              <a:t>The main criteria to be addressed during the visits are: Relevance and Quality of design, Efficiency of implementation to date, Effectiveness to date, Impact Prospects and Potential sustainability. For each criterion a detailed list of questions will be provided before every mission.</a:t>
            </a:r>
            <a:endParaRPr lang="ro-RO" sz="2000" dirty="0">
              <a:solidFill>
                <a:srgbClr val="003399"/>
              </a:solidFill>
              <a:latin typeface="Trebuchet MS" panose="020B0603020202020204" pitchFamily="34" charset="0"/>
            </a:endParaRPr>
          </a:p>
          <a:p>
            <a:pPr lvl="0" algn="just" eaLnBrk="0" hangingPunct="0">
              <a:spcBef>
                <a:spcPts val="0"/>
              </a:spcBef>
              <a:spcAft>
                <a:spcPts val="2400"/>
              </a:spcAft>
            </a:pPr>
            <a:r>
              <a:rPr lang="en-GB" altLang="en-US" sz="2000" b="1" kern="0" dirty="0">
                <a:solidFill>
                  <a:srgbClr val="003399"/>
                </a:solidFill>
                <a:latin typeface="Trebuchet MS" panose="020B0603020202020204" pitchFamily="34" charset="0"/>
                <a:cs typeface="+mn-cs"/>
              </a:rPr>
              <a:t>https://ec.europa.eu/europeaid/sites/devco/files/rom-handbook-2017_en.pdf</a:t>
            </a:r>
          </a:p>
          <a:p>
            <a:pPr marL="447675" lvl="0" indent="-447675" algn="just" eaLnBrk="0" hangingPunct="0">
              <a:spcBef>
                <a:spcPts val="1800"/>
              </a:spcBef>
            </a:pPr>
            <a:endParaRPr lang="en-GB" altLang="en-US" sz="2000" b="1" i="1" kern="0" dirty="0">
              <a:solidFill>
                <a:srgbClr val="003399"/>
              </a:solidFill>
              <a:latin typeface="Trebuchet MS" panose="020B0603020202020204" pitchFamily="34" charset="0"/>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32770" name="Picture 20"/>
          <p:cNvPicPr>
            <a:picLocks noChangeAspect="1"/>
          </p:cNvPicPr>
          <p:nvPr/>
        </p:nvPicPr>
        <p:blipFill>
          <a:blip r:embed="rId4"/>
          <a:srcRect t="4903"/>
          <a:stretch>
            <a:fillRect/>
          </a:stretch>
        </p:blipFill>
        <p:spPr bwMode="auto">
          <a:xfrm>
            <a:off x="0" y="-50800"/>
            <a:ext cx="12176125" cy="6959600"/>
          </a:xfrm>
          <a:prstGeom prst="rect">
            <a:avLst/>
          </a:prstGeom>
          <a:noFill/>
          <a:ln w="9525">
            <a:noFill/>
            <a:miter lim="800000"/>
            <a:headEnd/>
            <a:tailEnd/>
          </a:ln>
        </p:spPr>
      </p:pic>
      <p:sp>
        <p:nvSpPr>
          <p:cNvPr id="10" name="Rectangle: Rounded Corners 9">
            <a:extLst/>
          </p:cNvPr>
          <p:cNvSpPr/>
          <p:nvPr/>
        </p:nvSpPr>
        <p:spPr>
          <a:xfrm>
            <a:off x="3235325" y="2322513"/>
            <a:ext cx="5743575" cy="14922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a:solidFill>
                  <a:schemeClr val="accent1">
                    <a:lumMod val="75000"/>
                  </a:schemeClr>
                </a:solidFill>
                <a:latin typeface="Trebuchet MS" panose="020B0603020202020204" pitchFamily="34" charset="0"/>
              </a:rPr>
              <a:t>Thank you for your attention!</a:t>
            </a:r>
            <a:endParaRPr lang="ro-RO" sz="4800" b="1" dirty="0">
              <a:solidFill>
                <a:schemeClr val="accent1">
                  <a:lumMod val="75000"/>
                </a:schemeClr>
              </a:solidFill>
              <a:latin typeface="Trebuchet MS" panose="020B0603020202020204" pitchFamily="34" charset="0"/>
            </a:endParaRPr>
          </a:p>
        </p:txBody>
      </p:sp>
      <p:sp>
        <p:nvSpPr>
          <p:cNvPr id="11" name="Rectangle: Rounded Corners 10">
            <a:extLst/>
          </p:cNvPr>
          <p:cNvSpPr/>
          <p:nvPr/>
        </p:nvSpPr>
        <p:spPr>
          <a:xfrm>
            <a:off x="5830888" y="4953000"/>
            <a:ext cx="5741987" cy="14922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sz="4800" b="1" dirty="0">
              <a:solidFill>
                <a:schemeClr val="accent1">
                  <a:lumMod val="75000"/>
                </a:schemeClr>
              </a:solidFill>
              <a:latin typeface="Trebuchet MS" panose="020B0603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pic>
        <p:nvPicPr>
          <p:cNvPr id="16385"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16386" name="Picture 20"/>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7" name="Rectangle 6">
            <a:extLst/>
          </p:cNvPr>
          <p:cNvSpPr/>
          <p:nvPr/>
        </p:nvSpPr>
        <p:spPr>
          <a:xfrm>
            <a:off x="3273425" y="1851025"/>
            <a:ext cx="6142038" cy="925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sz="6000" dirty="0">
              <a:solidFill>
                <a:schemeClr val="tx1">
                  <a:lumMod val="95000"/>
                  <a:lumOff val="5000"/>
                </a:schemeClr>
              </a:solidFill>
            </a:endParaRPr>
          </a:p>
        </p:txBody>
      </p:sp>
      <p:sp>
        <p:nvSpPr>
          <p:cNvPr id="16388" name="TextBox 3"/>
          <p:cNvSpPr txBox="1">
            <a:spLocks noChangeArrowheads="1"/>
          </p:cNvSpPr>
          <p:nvPr/>
        </p:nvSpPr>
        <p:spPr bwMode="auto">
          <a:xfrm>
            <a:off x="2687041" y="2859088"/>
            <a:ext cx="7313219" cy="1200329"/>
          </a:xfrm>
          <a:prstGeom prst="rect">
            <a:avLst/>
          </a:prstGeom>
          <a:noFill/>
          <a:ln w="9525">
            <a:noFill/>
            <a:miter lim="800000"/>
            <a:headEnd/>
            <a:tailEnd/>
          </a:ln>
        </p:spPr>
        <p:txBody>
          <a:bodyPr wrap="none">
            <a:spAutoFit/>
          </a:bodyPr>
          <a:lstStyle/>
          <a:p>
            <a:pPr algn="ctr"/>
            <a:r>
              <a:rPr lang="en-US" sz="3600" b="1" dirty="0">
                <a:solidFill>
                  <a:srgbClr val="2F5597"/>
                </a:solidFill>
                <a:latin typeface="Trebuchet MS" pitchFamily="34" charset="0"/>
              </a:rPr>
              <a:t>Monitoring – frequency,</a:t>
            </a:r>
          </a:p>
          <a:p>
            <a:pPr algn="ctr"/>
            <a:r>
              <a:rPr lang="en-US" sz="3600" b="1" dirty="0">
                <a:solidFill>
                  <a:srgbClr val="2F5597"/>
                </a:solidFill>
                <a:latin typeface="Trebuchet MS" pitchFamily="34" charset="0"/>
              </a:rPr>
              <a:t> aspects which will be monitored</a:t>
            </a:r>
            <a:endParaRPr lang="ro-RO" sz="3600" b="1" dirty="0">
              <a:solidFill>
                <a:srgbClr val="2F5597"/>
              </a:solidFill>
              <a:latin typeface="Trebuchet MS"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18434" name="Picture 20"/>
          <p:cNvPicPr>
            <a:picLocks noChangeAspect="1"/>
          </p:cNvPicPr>
          <p:nvPr/>
        </p:nvPicPr>
        <p:blipFill>
          <a:blip r:embed="rId4"/>
          <a:srcRect t="4903"/>
          <a:stretch>
            <a:fillRect/>
          </a:stretch>
        </p:blipFill>
        <p:spPr bwMode="auto">
          <a:xfrm>
            <a:off x="19050" y="-50800"/>
            <a:ext cx="12176125" cy="6959600"/>
          </a:xfrm>
          <a:prstGeom prst="rect">
            <a:avLst/>
          </a:prstGeom>
          <a:noFill/>
          <a:ln w="9525">
            <a:noFill/>
            <a:miter lim="800000"/>
            <a:headEnd/>
            <a:tailEnd/>
          </a:ln>
        </p:spPr>
      </p:pic>
      <p:sp>
        <p:nvSpPr>
          <p:cNvPr id="8" name="Rectangle 7">
            <a:extLst/>
          </p:cNvPr>
          <p:cNvSpPr/>
          <p:nvPr/>
        </p:nvSpPr>
        <p:spPr>
          <a:xfrm>
            <a:off x="6088063" y="2224088"/>
            <a:ext cx="5969000"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o-RO" sz="6000" dirty="0">
              <a:solidFill>
                <a:schemeClr val="accent1">
                  <a:lumMod val="75000"/>
                </a:schemeClr>
              </a:solidFill>
            </a:endParaRPr>
          </a:p>
        </p:txBody>
      </p:sp>
      <p:sp>
        <p:nvSpPr>
          <p:cNvPr id="18436" name="Rectangle 3"/>
          <p:cNvSpPr>
            <a:spLocks noChangeArrowheads="1"/>
          </p:cNvSpPr>
          <p:nvPr/>
        </p:nvSpPr>
        <p:spPr bwMode="auto">
          <a:xfrm>
            <a:off x="3859213" y="650875"/>
            <a:ext cx="4086225" cy="460375"/>
          </a:xfrm>
          <a:prstGeom prst="rect">
            <a:avLst/>
          </a:prstGeom>
          <a:noFill/>
          <a:ln w="9525">
            <a:noFill/>
            <a:miter lim="800000"/>
            <a:headEnd/>
            <a:tailEnd/>
          </a:ln>
        </p:spPr>
        <p:txBody>
          <a:bodyPr wrap="none">
            <a:spAutoFit/>
          </a:bodyPr>
          <a:lstStyle/>
          <a:p>
            <a:r>
              <a:rPr lang="en-US" sz="2400" b="1">
                <a:solidFill>
                  <a:srgbClr val="003399"/>
                </a:solidFill>
                <a:latin typeface="Trebuchet MS" pitchFamily="34" charset="0"/>
                <a:ea typeface="MS PGothic" pitchFamily="34" charset="-128"/>
              </a:rPr>
              <a:t>Expectations from projects</a:t>
            </a:r>
            <a:endParaRPr lang="en-US" sz="2400">
              <a:latin typeface="Trebuchet MS" pitchFamily="34" charset="0"/>
            </a:endParaRPr>
          </a:p>
        </p:txBody>
      </p:sp>
      <p:sp>
        <p:nvSpPr>
          <p:cNvPr id="18437" name="Rectangle 4"/>
          <p:cNvSpPr>
            <a:spLocks noChangeArrowheads="1"/>
          </p:cNvSpPr>
          <p:nvPr/>
        </p:nvSpPr>
        <p:spPr bwMode="auto">
          <a:xfrm>
            <a:off x="1298575" y="2043113"/>
            <a:ext cx="3892550" cy="3416300"/>
          </a:xfrm>
          <a:prstGeom prst="rect">
            <a:avLst/>
          </a:prstGeom>
          <a:noFill/>
          <a:ln w="9525">
            <a:noFill/>
            <a:miter lim="800000"/>
            <a:headEnd/>
            <a:tailEnd/>
          </a:ln>
        </p:spPr>
        <p:txBody>
          <a:bodyPr>
            <a:spAutoFit/>
          </a:bodyPr>
          <a:lstStyle/>
          <a:p>
            <a:pPr marL="342900" indent="-342900">
              <a:buFont typeface="Wingdings" pitchFamily="2" charset="2"/>
              <a:buChar char="Ø"/>
            </a:pPr>
            <a:r>
              <a:rPr lang="en-US" altLang="en-US" sz="2400">
                <a:solidFill>
                  <a:srgbClr val="003399"/>
                </a:solidFill>
                <a:latin typeface="Trebuchet MS" pitchFamily="34" charset="0"/>
                <a:ea typeface="MS PGothic" pitchFamily="34" charset="-128"/>
              </a:rPr>
              <a:t>Achievement of all project objectives and indicators </a:t>
            </a:r>
          </a:p>
          <a:p>
            <a:pPr marL="342900" indent="-342900">
              <a:buFont typeface="Wingdings" pitchFamily="2" charset="2"/>
              <a:buChar char="Ø"/>
            </a:pPr>
            <a:r>
              <a:rPr lang="en-US" altLang="en-US" sz="2400">
                <a:solidFill>
                  <a:srgbClr val="003399"/>
                </a:solidFill>
                <a:latin typeface="Trebuchet MS" pitchFamily="34" charset="0"/>
                <a:ea typeface="MS PGothic" pitchFamily="34" charset="-128"/>
              </a:rPr>
              <a:t>Concrete, visible and sustainable results</a:t>
            </a:r>
          </a:p>
          <a:p>
            <a:pPr marL="342900" indent="-342900">
              <a:buFont typeface="Wingdings" pitchFamily="2" charset="2"/>
              <a:buChar char="Ø"/>
            </a:pPr>
            <a:r>
              <a:rPr lang="en-US" altLang="en-US" sz="2400">
                <a:solidFill>
                  <a:srgbClr val="003399"/>
                </a:solidFill>
                <a:latin typeface="Trebuchet MS" pitchFamily="34" charset="0"/>
                <a:ea typeface="MS PGothic" pitchFamily="34" charset="-128"/>
              </a:rPr>
              <a:t>Sound financial management</a:t>
            </a:r>
          </a:p>
          <a:p>
            <a:pPr marL="342900" indent="-342900">
              <a:buFont typeface="Wingdings" pitchFamily="2" charset="2"/>
              <a:buChar char="Ø"/>
            </a:pPr>
            <a:r>
              <a:rPr lang="en-US" altLang="en-US" sz="2400">
                <a:solidFill>
                  <a:srgbClr val="003399"/>
                </a:solidFill>
                <a:latin typeface="Trebuchet MS" pitchFamily="34" charset="0"/>
                <a:ea typeface="MS PGothic" pitchFamily="34" charset="-128"/>
              </a:rPr>
              <a:t>Capitalization of project results</a:t>
            </a:r>
          </a:p>
        </p:txBody>
      </p:sp>
      <p:pic>
        <p:nvPicPr>
          <p:cNvPr id="18438" name="Picture 3"/>
          <p:cNvPicPr>
            <a:picLocks noChangeAspect="1"/>
          </p:cNvPicPr>
          <p:nvPr/>
        </p:nvPicPr>
        <p:blipFill>
          <a:blip r:embed="rId5"/>
          <a:srcRect/>
          <a:stretch>
            <a:fillRect/>
          </a:stretch>
        </p:blipFill>
        <p:spPr bwMode="auto">
          <a:xfrm>
            <a:off x="7262813" y="2224088"/>
            <a:ext cx="3276600" cy="28956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20482" name="Picture 20" descr="COMMUNICATION IS WHAT MAKES A TEAM GROW STRONG"/>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20483" name="Subtitle 22"/>
          <p:cNvSpPr txBox="1">
            <a:spLocks noGrp="1"/>
          </p:cNvSpPr>
          <p:nvPr>
            <p:ph type="subTitle" idx="1"/>
          </p:nvPr>
        </p:nvSpPr>
        <p:spPr>
          <a:xfrm>
            <a:off x="3333750" y="641350"/>
            <a:ext cx="5497513" cy="1031875"/>
          </a:xfrm>
        </p:spPr>
        <p:txBody>
          <a:bodyPr/>
          <a:lstStyle/>
          <a:p>
            <a:pPr eaLnBrk="1" hangingPunct="1"/>
            <a:r>
              <a:rPr lang="en-GB" sz="3600" b="1">
                <a:solidFill>
                  <a:srgbClr val="003399"/>
                </a:solidFill>
                <a:effectLst>
                  <a:outerShdw blurRad="38100" dist="38100" dir="2700000" algn="tl">
                    <a:srgbClr val="C0C0C0"/>
                  </a:outerShdw>
                </a:effectLst>
                <a:latin typeface="Calibri" pitchFamily="34" charset="0"/>
                <a:ea typeface="MS PGothic" pitchFamily="34" charset="-128"/>
              </a:rPr>
              <a:t>Monitoring</a:t>
            </a:r>
            <a:endParaRPr lang="ro-RO" sz="3600" b="1">
              <a:solidFill>
                <a:srgbClr val="003399"/>
              </a:solidFill>
              <a:effectLst>
                <a:outerShdw blurRad="38100" dist="38100" dir="2700000" algn="tl">
                  <a:srgbClr val="C0C0C0"/>
                </a:outerShdw>
              </a:effectLst>
              <a:latin typeface="Calibri" pitchFamily="34" charset="0"/>
              <a:ea typeface="MS PGothic" pitchFamily="34" charset="-128"/>
            </a:endParaRPr>
          </a:p>
        </p:txBody>
      </p:sp>
      <p:sp>
        <p:nvSpPr>
          <p:cNvPr id="20484" name="Subtitle 22"/>
          <p:cNvSpPr txBox="1">
            <a:spLocks/>
          </p:cNvSpPr>
          <p:nvPr/>
        </p:nvSpPr>
        <p:spPr bwMode="auto">
          <a:xfrm>
            <a:off x="522288" y="3681413"/>
            <a:ext cx="10683875" cy="3419475"/>
          </a:xfrm>
          <a:prstGeom prst="rect">
            <a:avLst/>
          </a:prstGeom>
          <a:noFill/>
          <a:ln w="9525">
            <a:noFill/>
            <a:miter lim="800000"/>
            <a:headEnd/>
            <a:tailEnd/>
          </a:ln>
        </p:spPr>
        <p:txBody>
          <a:bodyPr anchorCtr="1"/>
          <a:lstStyle/>
          <a:p>
            <a:pPr algn="just">
              <a:lnSpc>
                <a:spcPct val="115000"/>
              </a:lnSpc>
              <a:spcBef>
                <a:spcPts val="1000"/>
              </a:spcBef>
              <a:buSzPct val="100000"/>
              <a:buFont typeface="Arial" charset="0"/>
              <a:buNone/>
            </a:pPr>
            <a:r>
              <a:rPr lang="en-GB" sz="2400" i="1" dirty="0">
                <a:solidFill>
                  <a:srgbClr val="003399"/>
                </a:solidFill>
                <a:latin typeface="Trebuchet MS" pitchFamily="34" charset="0"/>
                <a:ea typeface="MS PGothic" pitchFamily="34" charset="-128"/>
              </a:rPr>
              <a:t>An </a:t>
            </a:r>
            <a:r>
              <a:rPr lang="en-GB" sz="2400" b="1" i="1" dirty="0">
                <a:solidFill>
                  <a:srgbClr val="003399"/>
                </a:solidFill>
                <a:latin typeface="Trebuchet MS" pitchFamily="34" charset="0"/>
                <a:ea typeface="MS PGothic" pitchFamily="34" charset="-128"/>
              </a:rPr>
              <a:t>efficient and effective</a:t>
            </a:r>
            <a:r>
              <a:rPr lang="en-GB" sz="2400" b="1" i="1" dirty="0">
                <a:solidFill>
                  <a:srgbClr val="333399"/>
                </a:solidFill>
                <a:latin typeface="Trebuchet MS" pitchFamily="34" charset="0"/>
                <a:ea typeface="MS PGothic" pitchFamily="34" charset="-128"/>
              </a:rPr>
              <a:t> </a:t>
            </a:r>
            <a:r>
              <a:rPr lang="en-GB" sz="2400" i="1" dirty="0">
                <a:solidFill>
                  <a:srgbClr val="333399"/>
                </a:solidFill>
                <a:latin typeface="Trebuchet MS" pitchFamily="34" charset="0"/>
                <a:ea typeface="MS PGothic" pitchFamily="34" charset="-128"/>
              </a:rPr>
              <a:t>monitoring </a:t>
            </a:r>
            <a:r>
              <a:rPr lang="en-GB" sz="2400" i="1" dirty="0">
                <a:solidFill>
                  <a:srgbClr val="003399"/>
                </a:solidFill>
                <a:latin typeface="Trebuchet MS" pitchFamily="34" charset="0"/>
                <a:ea typeface="MS PGothic" pitchFamily="34" charset="-128"/>
              </a:rPr>
              <a:t>activity strongly depends on receiving and/or collecting </a:t>
            </a:r>
            <a:r>
              <a:rPr lang="en-GB" sz="2400" b="1" i="1" dirty="0">
                <a:solidFill>
                  <a:srgbClr val="003399"/>
                </a:solidFill>
                <a:latin typeface="Trebuchet MS" pitchFamily="34" charset="0"/>
                <a:ea typeface="MS PGothic" pitchFamily="34" charset="-128"/>
              </a:rPr>
              <a:t>timely, reliable and relevant </a:t>
            </a:r>
            <a:r>
              <a:rPr lang="en-GB" sz="2400" i="1" dirty="0">
                <a:solidFill>
                  <a:srgbClr val="003399"/>
                </a:solidFill>
                <a:latin typeface="Trebuchet MS" pitchFamily="34" charset="0"/>
                <a:ea typeface="MS PGothic" pitchFamily="34" charset="-128"/>
              </a:rPr>
              <a:t>information/data about the progress in the implementation of activities, outputs and outcomes achieved by the project. The information system for collecting, analysing and reporting information about activities, outputs and outcomes is at the core of the monitoring system.</a:t>
            </a:r>
            <a:endParaRPr lang="ro-RO" sz="2400" i="1" dirty="0">
              <a:solidFill>
                <a:srgbClr val="003399"/>
              </a:solidFill>
              <a:latin typeface="Trebuchet MS" pitchFamily="34" charset="0"/>
              <a:ea typeface="MS PGothic" pitchFamily="34" charset="-128"/>
            </a:endParaRPr>
          </a:p>
        </p:txBody>
      </p:sp>
      <p:sp>
        <p:nvSpPr>
          <p:cNvPr id="20486" name="Rectangle 6"/>
          <p:cNvSpPr>
            <a:spLocks noChangeArrowheads="1"/>
          </p:cNvSpPr>
          <p:nvPr/>
        </p:nvSpPr>
        <p:spPr bwMode="auto">
          <a:xfrm>
            <a:off x="590550" y="1779588"/>
            <a:ext cx="10453688" cy="1938992"/>
          </a:xfrm>
          <a:prstGeom prst="rect">
            <a:avLst/>
          </a:prstGeom>
          <a:noFill/>
          <a:ln w="9525">
            <a:noFill/>
            <a:miter lim="800000"/>
            <a:headEnd/>
            <a:tailEnd/>
          </a:ln>
          <a:effectLst/>
        </p:spPr>
        <p:txBody>
          <a:bodyPr>
            <a:spAutoFit/>
          </a:bodyPr>
          <a:lstStyle/>
          <a:p>
            <a:pPr algn="just"/>
            <a:r>
              <a:rPr lang="en-US" sz="2400" i="1" dirty="0">
                <a:solidFill>
                  <a:srgbClr val="003399"/>
                </a:solidFill>
                <a:latin typeface="Trebuchet MS" pitchFamily="34" charset="0"/>
              </a:rPr>
              <a:t>In supporting the Beneficiaries, immediately after the contract signature, JTS will appoint a JTS monitoring officer for each project and shall inform the respective Lead Beneficiary accordingly. The JTS appointed officer shall be the direct contact person providing support to the Lead Beneficiary and/or Beneficiaries</a:t>
            </a:r>
            <a:r>
              <a:rPr lang="en-US" sz="2400" i="1" dirty="0">
                <a:solidFill>
                  <a:srgbClr val="0000CC"/>
                </a:solidFill>
                <a:latin typeface="Trebuchet MS" pitchFamily="34" charset="0"/>
              </a:rPr>
              <a:t>.</a:t>
            </a:r>
            <a:r>
              <a:rPr lang="en-US" dirty="0">
                <a:solidFill>
                  <a:srgbClr val="0000CC"/>
                </a:solidFill>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22530" name="Picture 20" descr="COMMUNICATION IS WHAT MAKES A TEAM GROW STRONG"/>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5" name="Subtitle 22">
            <a:extLst/>
          </p:cNvPr>
          <p:cNvSpPr txBox="1">
            <a:spLocks noGrp="1"/>
          </p:cNvSpPr>
          <p:nvPr>
            <p:ph type="subTitle" idx="1"/>
          </p:nvPr>
        </p:nvSpPr>
        <p:spPr>
          <a:xfrm>
            <a:off x="3333750" y="641350"/>
            <a:ext cx="5497513" cy="1031875"/>
          </a:xfrm>
        </p:spPr>
        <p:txBody>
          <a:bodyPr>
            <a:normAutofit/>
          </a:bodyPr>
          <a:lstStyle/>
          <a:p>
            <a:pPr eaLnBrk="1" fontAlgn="auto" hangingPunct="1">
              <a:spcAft>
                <a:spcPts val="0"/>
              </a:spcAft>
              <a:buFont typeface="Arial" pitchFamily="34"/>
              <a:buNone/>
              <a:defRPr/>
            </a:pPr>
            <a:r>
              <a:rPr lang="en-GB" sz="3600" b="1" dirty="0">
                <a:solidFill>
                  <a:srgbClr val="003399"/>
                </a:solidFill>
                <a:effectLst>
                  <a:outerShdw blurRad="38100" dist="38100" dir="2700000" algn="tl">
                    <a:srgbClr val="000000">
                      <a:alpha val="43137"/>
                    </a:srgbClr>
                  </a:outerShdw>
                </a:effectLst>
                <a:ea typeface="MS PGothic" pitchFamily="34" charset="-128"/>
              </a:rPr>
              <a:t>Monitoring</a:t>
            </a:r>
            <a:endParaRPr lang="ro-RO" sz="3600" dirty="0">
              <a:solidFill>
                <a:srgbClr val="2F5597"/>
              </a:solidFill>
              <a:latin typeface="Trebuchet MS" pitchFamily="34"/>
            </a:endParaRPr>
          </a:p>
        </p:txBody>
      </p:sp>
      <p:sp>
        <p:nvSpPr>
          <p:cNvPr id="12" name="Subtitle 22">
            <a:extLst/>
          </p:cNvPr>
          <p:cNvSpPr txBox="1">
            <a:spLocks/>
          </p:cNvSpPr>
          <p:nvPr/>
        </p:nvSpPr>
        <p:spPr>
          <a:xfrm>
            <a:off x="1149350" y="1673225"/>
            <a:ext cx="10491788" cy="4327525"/>
          </a:xfrm>
          <a:prstGeom prst="rect">
            <a:avLst/>
          </a:prstGeom>
          <a:noFill/>
          <a:ln>
            <a:noFill/>
          </a:ln>
        </p:spPr>
        <p:txBody>
          <a:bodyPr anchorCtr="1">
            <a:normAutofit lnSpcReduction="1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eaLnBrk="0" fontAlgn="base" hangingPunct="0">
              <a:lnSpc>
                <a:spcPct val="100000"/>
              </a:lnSpc>
              <a:spcBef>
                <a:spcPts val="1200"/>
              </a:spcBef>
              <a:spcAft>
                <a:spcPct val="0"/>
              </a:spcAft>
              <a:buSzTx/>
              <a:defRPr/>
            </a:pPr>
            <a:endParaRPr sz="2000" dirty="0">
              <a:solidFill>
                <a:srgbClr val="003399"/>
              </a:solidFill>
              <a:latin typeface="Trebuchet MS"/>
              <a:ea typeface="MS PGothic" pitchFamily="34" charset="-128"/>
              <a:cs typeface="+mn-cs"/>
            </a:endParaRPr>
          </a:p>
          <a:p>
            <a:pPr algn="l" eaLnBrk="0" fontAlgn="base" hangingPunct="0">
              <a:lnSpc>
                <a:spcPct val="100000"/>
              </a:lnSpc>
              <a:spcBef>
                <a:spcPts val="1200"/>
              </a:spcBef>
              <a:spcAft>
                <a:spcPct val="0"/>
              </a:spcAft>
              <a:buSzTx/>
              <a:defRPr/>
            </a:pPr>
            <a:r>
              <a:rPr sz="2000" dirty="0">
                <a:solidFill>
                  <a:srgbClr val="003399"/>
                </a:solidFill>
                <a:latin typeface="Trebuchet MS"/>
                <a:ea typeface="MS PGothic" pitchFamily="34" charset="-128"/>
                <a:cs typeface="+mn-cs"/>
              </a:rPr>
              <a:t>Be sure that:</a:t>
            </a:r>
          </a:p>
          <a:p>
            <a:pPr marL="342900" indent="-342900" algn="l" eaLnBrk="0" fontAlgn="base" hangingPunct="0">
              <a:lnSpc>
                <a:spcPct val="100000"/>
              </a:lnSpc>
              <a:spcBef>
                <a:spcPts val="1200"/>
              </a:spcBef>
              <a:spcAft>
                <a:spcPct val="0"/>
              </a:spcAft>
              <a:buSzTx/>
              <a:buFont typeface="Arial" panose="020B0604020202020204" pitchFamily="34" charset="0"/>
              <a:buChar char="•"/>
              <a:defRPr/>
            </a:pPr>
            <a:r>
              <a:rPr sz="2000" dirty="0">
                <a:solidFill>
                  <a:srgbClr val="003399"/>
                </a:solidFill>
                <a:latin typeface="Trebuchet MS"/>
                <a:ea typeface="MS PGothic" pitchFamily="34" charset="-128"/>
                <a:cs typeface="+mn-cs"/>
              </a:rPr>
              <a:t>All Beneficiaries have a shared understanding of the project objectives, activities, outputs and expected results, the working plan and project budget;</a:t>
            </a:r>
          </a:p>
          <a:p>
            <a:pPr marL="342900" indent="-342900" algn="l" eaLnBrk="0" fontAlgn="base" hangingPunct="0">
              <a:lnSpc>
                <a:spcPct val="100000"/>
              </a:lnSpc>
              <a:spcBef>
                <a:spcPts val="1200"/>
              </a:spcBef>
              <a:spcAft>
                <a:spcPct val="0"/>
              </a:spcAft>
              <a:buSzTx/>
              <a:buFont typeface="Arial" panose="020B0604020202020204" pitchFamily="34" charset="0"/>
              <a:buChar char="•"/>
              <a:defRPr/>
            </a:pPr>
            <a:r>
              <a:rPr sz="2000" dirty="0">
                <a:solidFill>
                  <a:srgbClr val="003399"/>
                </a:solidFill>
                <a:latin typeface="Trebuchet MS"/>
                <a:ea typeface="MS PGothic" pitchFamily="34" charset="-128"/>
                <a:cs typeface="+mn-cs"/>
              </a:rPr>
              <a:t>All Beneficiaries have a good understanding of the rules and contractual obligations and their role and responsibilities in the project - The project will be more successful when all partner Beneficiaries feel equally involved;</a:t>
            </a:r>
          </a:p>
          <a:p>
            <a:pPr marL="342900" indent="-342900" algn="l" eaLnBrk="0" fontAlgn="base" hangingPunct="0">
              <a:lnSpc>
                <a:spcPct val="100000"/>
              </a:lnSpc>
              <a:spcBef>
                <a:spcPts val="1200"/>
              </a:spcBef>
              <a:spcAft>
                <a:spcPct val="0"/>
              </a:spcAft>
              <a:buSzTx/>
              <a:buFont typeface="Arial" panose="020B0604020202020204" pitchFamily="34" charset="0"/>
              <a:buChar char="•"/>
              <a:defRPr/>
            </a:pPr>
            <a:r>
              <a:rPr sz="2000" dirty="0">
                <a:solidFill>
                  <a:srgbClr val="003399"/>
                </a:solidFill>
                <a:latin typeface="Trebuchet MS"/>
                <a:ea typeface="MS PGothic" pitchFamily="34" charset="-128"/>
                <a:cs typeface="+mn-cs"/>
              </a:rPr>
              <a:t>Communication procedures, both internal and external, have been established;</a:t>
            </a:r>
          </a:p>
          <a:p>
            <a:pPr marL="342900" indent="-342900" algn="l" eaLnBrk="0" fontAlgn="base" hangingPunct="0">
              <a:lnSpc>
                <a:spcPct val="100000"/>
              </a:lnSpc>
              <a:spcBef>
                <a:spcPts val="1200"/>
              </a:spcBef>
              <a:spcAft>
                <a:spcPct val="0"/>
              </a:spcAft>
              <a:buSzTx/>
              <a:buFont typeface="Arial" panose="020B0604020202020204" pitchFamily="34" charset="0"/>
              <a:buChar char="•"/>
              <a:defRPr/>
            </a:pPr>
            <a:r>
              <a:rPr sz="2000" dirty="0">
                <a:solidFill>
                  <a:srgbClr val="003399"/>
                </a:solidFill>
                <a:latin typeface="Trebuchet MS"/>
                <a:ea typeface="MS PGothic" pitchFamily="34" charset="-128"/>
                <a:cs typeface="+mn-cs"/>
              </a:rPr>
              <a:t>Make all necessary arrangements for ensuring a proper internal monitoring and follow up, if needed, of the project implementation;</a:t>
            </a:r>
          </a:p>
          <a:p>
            <a:pPr marL="342900" indent="-342900" algn="l" eaLnBrk="0" fontAlgn="base" hangingPunct="0">
              <a:lnSpc>
                <a:spcPct val="100000"/>
              </a:lnSpc>
              <a:spcBef>
                <a:spcPts val="1200"/>
              </a:spcBef>
              <a:spcAft>
                <a:spcPct val="0"/>
              </a:spcAft>
              <a:buSzTx/>
              <a:buFont typeface="Arial" panose="020B0604020202020204" pitchFamily="34" charset="0"/>
              <a:buChar char="•"/>
              <a:defRPr/>
            </a:pPr>
            <a:r>
              <a:rPr sz="2000" dirty="0">
                <a:solidFill>
                  <a:srgbClr val="003399"/>
                </a:solidFill>
                <a:latin typeface="Trebuchet MS"/>
                <a:ea typeface="MS PGothic" pitchFamily="34" charset="-128"/>
                <a:cs typeface="+mn-cs"/>
              </a:rPr>
              <a:t>Management and control system has been established</a:t>
            </a:r>
            <a:endParaRPr dirty="0">
              <a:solidFill>
                <a:srgbClr val="2F5597"/>
              </a:solidFill>
              <a:latin typeface="Trebuchet MS" pitchFamily="34"/>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24578" name="Picture 20" descr="COMMUNICATION IS WHAT MAKES A TEAM GROW STRONG"/>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5" name="Subtitle 22">
            <a:extLst/>
          </p:cNvPr>
          <p:cNvSpPr txBox="1">
            <a:spLocks noGrp="1"/>
          </p:cNvSpPr>
          <p:nvPr>
            <p:ph type="subTitle" idx="1"/>
          </p:nvPr>
        </p:nvSpPr>
        <p:spPr>
          <a:xfrm>
            <a:off x="3333750" y="641350"/>
            <a:ext cx="5497513" cy="1031875"/>
          </a:xfrm>
        </p:spPr>
        <p:txBody>
          <a:bodyPr>
            <a:normAutofit/>
          </a:bodyPr>
          <a:lstStyle/>
          <a:p>
            <a:pPr eaLnBrk="1" fontAlgn="auto" hangingPunct="1">
              <a:spcAft>
                <a:spcPts val="0"/>
              </a:spcAft>
              <a:buFont typeface="Arial" pitchFamily="34"/>
              <a:buNone/>
              <a:defRPr/>
            </a:pPr>
            <a:r>
              <a:rPr lang="en-GB" sz="3600" b="1" dirty="0">
                <a:solidFill>
                  <a:srgbClr val="003399"/>
                </a:solidFill>
                <a:effectLst>
                  <a:outerShdw blurRad="38100" dist="38100" dir="2700000" algn="tl">
                    <a:srgbClr val="000000">
                      <a:alpha val="43137"/>
                    </a:srgbClr>
                  </a:outerShdw>
                </a:effectLst>
                <a:ea typeface="MS PGothic" pitchFamily="34" charset="-128"/>
              </a:rPr>
              <a:t>Monitoring</a:t>
            </a:r>
            <a:endParaRPr lang="ro-RO" sz="3600" dirty="0">
              <a:solidFill>
                <a:srgbClr val="2F5597"/>
              </a:solidFill>
              <a:latin typeface="Trebuchet MS" pitchFamily="34"/>
            </a:endParaRPr>
          </a:p>
        </p:txBody>
      </p:sp>
      <p:sp>
        <p:nvSpPr>
          <p:cNvPr id="12" name="Subtitle 22">
            <a:extLst/>
          </p:cNvPr>
          <p:cNvSpPr txBox="1">
            <a:spLocks/>
          </p:cNvSpPr>
          <p:nvPr/>
        </p:nvSpPr>
        <p:spPr>
          <a:xfrm>
            <a:off x="959264" y="1427163"/>
            <a:ext cx="10491788" cy="4870450"/>
          </a:xfrm>
          <a:prstGeom prst="rect">
            <a:avLst/>
          </a:prstGeom>
          <a:noFill/>
          <a:ln>
            <a:noFill/>
          </a:ln>
        </p:spPr>
        <p:txBody>
          <a:bodyPr anchorCtr="1">
            <a:normAutofit/>
          </a:bodyPr>
          <a:lstStyle/>
          <a:p>
            <a:pPr eaLnBrk="0" hangingPunct="0">
              <a:lnSpc>
                <a:spcPct val="115000"/>
              </a:lnSpc>
              <a:spcBef>
                <a:spcPts val="1200"/>
              </a:spcBef>
              <a:buFont typeface="Arial" charset="0"/>
              <a:buNone/>
            </a:pPr>
            <a:r>
              <a:rPr lang="en-GB" sz="2400" b="1" dirty="0">
                <a:solidFill>
                  <a:srgbClr val="003399"/>
                </a:solidFill>
                <a:latin typeface="Trebuchet MS" pitchFamily="34" charset="0"/>
                <a:ea typeface="MS PGothic" pitchFamily="34" charset="-128"/>
              </a:rPr>
              <a:t>Lead Beneficiary with the support of all the project Beneficiaries:</a:t>
            </a:r>
            <a:endParaRPr lang="ro-RO" sz="2400" b="1" dirty="0">
              <a:solidFill>
                <a:srgbClr val="003399"/>
              </a:solidFill>
              <a:latin typeface="Trebuchet MS" pitchFamily="34" charset="0"/>
              <a:ea typeface="MS PGothic" pitchFamily="34" charset="-128"/>
            </a:endParaRPr>
          </a:p>
          <a:p>
            <a:pPr marL="342900" indent="-342900" eaLnBrk="0" hangingPunct="0">
              <a:lnSpc>
                <a:spcPct val="115000"/>
              </a:lnSpc>
              <a:spcBef>
                <a:spcPts val="1200"/>
              </a:spcBef>
              <a:buFont typeface="Arial" panose="020B0604020202020204" pitchFamily="34" charset="0"/>
              <a:buChar char="•"/>
            </a:pPr>
            <a:r>
              <a:rPr lang="en-GB" sz="2400" dirty="0">
                <a:solidFill>
                  <a:srgbClr val="003399"/>
                </a:solidFill>
                <a:latin typeface="Trebuchet MS" pitchFamily="34" charset="0"/>
                <a:ea typeface="MS PGothic" pitchFamily="34" charset="-128"/>
              </a:rPr>
              <a:t>Set up a shared, internet-based, information tool including the control of deadlines, activities, deliverables and indicators.</a:t>
            </a:r>
            <a:endParaRPr lang="ro-RO" sz="2400" dirty="0">
              <a:solidFill>
                <a:srgbClr val="003399"/>
              </a:solidFill>
              <a:latin typeface="Trebuchet MS" pitchFamily="34" charset="0"/>
              <a:ea typeface="MS PGothic" pitchFamily="34" charset="-128"/>
            </a:endParaRPr>
          </a:p>
          <a:p>
            <a:pPr marL="342900" lvl="0" indent="-342900">
              <a:buFont typeface="Arial" panose="020B0604020202020204" pitchFamily="34" charset="0"/>
              <a:buChar char="•"/>
            </a:pPr>
            <a:r>
              <a:rPr lang="en-GB" sz="2400" dirty="0">
                <a:solidFill>
                  <a:schemeClr val="accent1">
                    <a:lumMod val="75000"/>
                  </a:schemeClr>
                </a:solidFill>
                <a:latin typeface="Trebuchet MS" panose="020B0603020202020204" pitchFamily="34" charset="0"/>
              </a:rPr>
              <a:t>Requiring the project manager for each Beneficiary to submit a regular, short monitoring report to the Lead Beneficiary providing information about the progress being made in implementing the project</a:t>
            </a:r>
            <a:r>
              <a:rPr lang="en-GB" dirty="0"/>
              <a:t>.</a:t>
            </a:r>
            <a:endParaRPr lang="ro-RO" dirty="0"/>
          </a:p>
          <a:p>
            <a:r>
              <a:rPr lang="en-GB" dirty="0"/>
              <a:t> </a:t>
            </a:r>
            <a:endParaRPr lang="ro-RO" dirty="0"/>
          </a:p>
          <a:p>
            <a:pPr eaLnBrk="0" hangingPunct="0">
              <a:lnSpc>
                <a:spcPct val="115000"/>
              </a:lnSpc>
              <a:spcBef>
                <a:spcPts val="1200"/>
              </a:spcBef>
              <a:buFont typeface="Arial" charset="0"/>
              <a:buNone/>
            </a:pPr>
            <a:r>
              <a:rPr lang="en-US" sz="2400" b="1" dirty="0">
                <a:solidFill>
                  <a:srgbClr val="003399"/>
                </a:solidFill>
                <a:latin typeface="Trebuchet MS" pitchFamily="34" charset="0"/>
                <a:ea typeface="MS PGothic" pitchFamily="34" charset="-128"/>
              </a:rPr>
              <a:t>Managing Authority (MA) and the Joint Technical Secretariat (JTS) :</a:t>
            </a:r>
          </a:p>
          <a:p>
            <a:pPr marL="342900" indent="-342900">
              <a:buFont typeface="Arial" panose="020B0604020202020204" pitchFamily="34" charset="0"/>
              <a:buChar char="•"/>
            </a:pPr>
            <a:r>
              <a:rPr lang="en-US" sz="2400" dirty="0">
                <a:solidFill>
                  <a:srgbClr val="003399"/>
                </a:solidFill>
                <a:latin typeface="Trebuchet MS" pitchFamily="34" charset="0"/>
                <a:ea typeface="MS PGothic" pitchFamily="34" charset="-128"/>
              </a:rPr>
              <a:t>Regular monitoring </a:t>
            </a:r>
          </a:p>
          <a:p>
            <a:pPr marL="342900" indent="-342900">
              <a:buFont typeface="Arial" panose="020B0604020202020204" pitchFamily="34" charset="0"/>
              <a:buChar char="•"/>
            </a:pPr>
            <a:r>
              <a:rPr lang="en-US" sz="2400" dirty="0">
                <a:solidFill>
                  <a:srgbClr val="003399"/>
                </a:solidFill>
                <a:latin typeface="Trebuchet MS" pitchFamily="34" charset="0"/>
                <a:ea typeface="MS PGothic" pitchFamily="34" charset="-128"/>
              </a:rPr>
              <a:t>Organizing site visits to projects;</a:t>
            </a:r>
          </a:p>
          <a:p>
            <a:pPr marL="342900" indent="-342900" eaLnBrk="0" hangingPunct="0">
              <a:lnSpc>
                <a:spcPct val="115000"/>
              </a:lnSpc>
              <a:buFont typeface="Arial" panose="020B0604020202020204" pitchFamily="34" charset="0"/>
              <a:buChar char="•"/>
            </a:pPr>
            <a:r>
              <a:rPr lang="en-US" sz="2400" dirty="0">
                <a:solidFill>
                  <a:srgbClr val="003399"/>
                </a:solidFill>
                <a:latin typeface="Trebuchet MS" pitchFamily="34" charset="0"/>
                <a:ea typeface="MS PGothic" pitchFamily="34" charset="-128"/>
              </a:rPr>
              <a:t>Result Oriented Monitoring (ROM).</a:t>
            </a:r>
          </a:p>
          <a:p>
            <a:pPr eaLnBrk="0" hangingPunct="0">
              <a:lnSpc>
                <a:spcPct val="115000"/>
              </a:lnSpc>
              <a:spcBef>
                <a:spcPts val="1200"/>
              </a:spcBef>
              <a:buFont typeface="Arial" charset="0"/>
              <a:buChar char="•"/>
            </a:pPr>
            <a:endParaRPr lang="ro-RO" sz="2400" dirty="0">
              <a:solidFill>
                <a:srgbClr val="003399"/>
              </a:solidFill>
              <a:latin typeface="Trebuchet MS" pitchFamily="34" charset="0"/>
              <a:ea typeface="MS PGothic"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35843" name="Picture 20" descr="COMMUNICATION IS WHAT MAKES A TEAM GROW STRONG"/>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5" name="Subtitle 22">
            <a:extLst/>
          </p:cNvPr>
          <p:cNvSpPr txBox="1">
            <a:spLocks noGrp="1"/>
          </p:cNvSpPr>
          <p:nvPr>
            <p:ph type="subTitle" idx="4294967295"/>
          </p:nvPr>
        </p:nvSpPr>
        <p:spPr>
          <a:xfrm>
            <a:off x="3333750" y="641350"/>
            <a:ext cx="5497513" cy="1031875"/>
          </a:xfrm>
        </p:spPr>
        <p:txBody>
          <a:bodyPr anchorCtr="1">
            <a:normAutofit fontScale="92500" lnSpcReduction="10000"/>
          </a:bodyPr>
          <a:lstStyle/>
          <a:p>
            <a:pPr marL="0" indent="0" algn="ctr" eaLnBrk="1" hangingPunct="1">
              <a:buFont typeface="Arial" charset="0"/>
              <a:buNone/>
            </a:pPr>
            <a:endParaRPr lang="en-GB" sz="3600" b="1" dirty="0">
              <a:solidFill>
                <a:srgbClr val="003399"/>
              </a:solidFill>
              <a:effectLst>
                <a:outerShdw blurRad="38100" dist="38100" dir="2700000" algn="tl">
                  <a:srgbClr val="C0C0C0"/>
                </a:outerShdw>
              </a:effectLst>
              <a:latin typeface="Calibri" pitchFamily="34" charset="0"/>
              <a:ea typeface="MS PGothic" pitchFamily="34" charset="-128"/>
            </a:endParaRPr>
          </a:p>
          <a:p>
            <a:pPr marL="0" indent="0" algn="ctr" eaLnBrk="1" hangingPunct="1">
              <a:buFont typeface="Arial" charset="0"/>
              <a:buNone/>
            </a:pPr>
            <a:r>
              <a:rPr lang="en-GB" sz="3600" b="1" dirty="0">
                <a:solidFill>
                  <a:srgbClr val="003399"/>
                </a:solidFill>
                <a:effectLst>
                  <a:outerShdw blurRad="38100" dist="38100" dir="2700000" algn="tl">
                    <a:srgbClr val="C0C0C0"/>
                  </a:outerShdw>
                </a:effectLst>
                <a:latin typeface="Calibri" pitchFamily="34" charset="0"/>
                <a:ea typeface="MS PGothic" pitchFamily="34" charset="-128"/>
              </a:rPr>
              <a:t>Regular Monitoring</a:t>
            </a:r>
            <a:endParaRPr lang="ro-RO" sz="3600" dirty="0">
              <a:solidFill>
                <a:srgbClr val="2F5597"/>
              </a:solidFill>
              <a:latin typeface="Trebuchet MS" pitchFamily="34" charset="0"/>
            </a:endParaRPr>
          </a:p>
        </p:txBody>
      </p:sp>
      <p:sp>
        <p:nvSpPr>
          <p:cNvPr id="12" name="Subtitle 22">
            <a:extLst/>
          </p:cNvPr>
          <p:cNvSpPr txBox="1">
            <a:spLocks/>
          </p:cNvSpPr>
          <p:nvPr/>
        </p:nvSpPr>
        <p:spPr>
          <a:xfrm>
            <a:off x="949325" y="1427163"/>
            <a:ext cx="10491788" cy="4870450"/>
          </a:xfrm>
          <a:prstGeom prst="rect">
            <a:avLst/>
          </a:prstGeom>
          <a:noFill/>
          <a:ln>
            <a:noFill/>
          </a:ln>
        </p:spPr>
        <p:txBody>
          <a:bodyPr anchorCtr="1">
            <a:normAutofit/>
          </a:bodyPr>
          <a:lstStyle/>
          <a:p>
            <a:endParaRPr lang="en-US" sz="2400" dirty="0">
              <a:solidFill>
                <a:srgbClr val="003399"/>
              </a:solidFill>
              <a:latin typeface="Trebuchet MS" pitchFamily="34" charset="0"/>
            </a:endParaRPr>
          </a:p>
          <a:p>
            <a:pPr algn="just"/>
            <a:endParaRPr lang="en-US" sz="2400" dirty="0">
              <a:solidFill>
                <a:srgbClr val="003399"/>
              </a:solidFill>
              <a:latin typeface="Trebuchet MS" pitchFamily="34" charset="0"/>
            </a:endParaRPr>
          </a:p>
          <a:p>
            <a:pPr algn="just"/>
            <a:endParaRPr lang="en-US" sz="2400" dirty="0">
              <a:solidFill>
                <a:srgbClr val="003399"/>
              </a:solidFill>
              <a:latin typeface="Trebuchet MS" pitchFamily="34" charset="0"/>
            </a:endParaRPr>
          </a:p>
          <a:p>
            <a:pPr algn="just"/>
            <a:endParaRPr lang="en-US" sz="2400" dirty="0">
              <a:solidFill>
                <a:srgbClr val="003399"/>
              </a:solidFill>
              <a:latin typeface="Trebuchet MS" pitchFamily="34" charset="0"/>
            </a:endParaRPr>
          </a:p>
          <a:p>
            <a:pPr algn="just"/>
            <a:r>
              <a:rPr lang="en-US" sz="2400" dirty="0">
                <a:solidFill>
                  <a:srgbClr val="003399"/>
                </a:solidFill>
                <a:latin typeface="Trebuchet MS" pitchFamily="34" charset="0"/>
              </a:rPr>
              <a:t>Checking upon progress in the implementation based on the information provided by the Lead Beneficiary in each progress, intermediate and final reports (information collected from </a:t>
            </a:r>
            <a:r>
              <a:rPr lang="en-US" sz="2400" dirty="0" err="1">
                <a:solidFill>
                  <a:srgbClr val="003399"/>
                </a:solidFill>
                <a:latin typeface="Trebuchet MS" pitchFamily="34" charset="0"/>
              </a:rPr>
              <a:t>eMS</a:t>
            </a:r>
            <a:r>
              <a:rPr lang="en-US" sz="2400" dirty="0">
                <a:solidFill>
                  <a:srgbClr val="003399"/>
                </a:solidFill>
                <a:latin typeface="Trebuchet MS" pitchFamily="34" charset="0"/>
              </a:rPr>
              <a:t>).</a:t>
            </a:r>
          </a:p>
          <a:p>
            <a:pPr algn="just"/>
            <a:endParaRPr lang="en-US" sz="2400" dirty="0">
              <a:solidFill>
                <a:srgbClr val="003399"/>
              </a:solidFill>
              <a:latin typeface="Trebuchet MS" pitchFamily="34" charset="0"/>
            </a:endParaRPr>
          </a:p>
          <a:p>
            <a:pPr eaLnBrk="0" hangingPunct="0">
              <a:lnSpc>
                <a:spcPct val="115000"/>
              </a:lnSpc>
              <a:spcBef>
                <a:spcPts val="1200"/>
              </a:spcBef>
              <a:buFont typeface="Arial" charset="0"/>
              <a:buNone/>
            </a:pPr>
            <a:endParaRPr lang="ro-RO" sz="2800" dirty="0">
              <a:solidFill>
                <a:srgbClr val="003399"/>
              </a:solidFill>
              <a:latin typeface="Trebuchet MS" pitchFamily="34" charset="0"/>
              <a:ea typeface="MS PGothic" pitchFamily="34"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26626" name="Picture 20"/>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6" name="Subtitle 22">
            <a:extLst/>
          </p:cNvPr>
          <p:cNvSpPr txBox="1">
            <a:spLocks noGrp="1"/>
          </p:cNvSpPr>
          <p:nvPr>
            <p:ph type="subTitle" idx="1"/>
          </p:nvPr>
        </p:nvSpPr>
        <p:spPr>
          <a:xfrm>
            <a:off x="3138488" y="641350"/>
            <a:ext cx="5692775" cy="1031875"/>
          </a:xfrm>
        </p:spPr>
        <p:txBody>
          <a:bodyPr>
            <a:normAutofit/>
          </a:bodyPr>
          <a:lstStyle/>
          <a:p>
            <a:pPr eaLnBrk="1" fontAlgn="auto" hangingPunct="1">
              <a:spcAft>
                <a:spcPts val="0"/>
              </a:spcAft>
              <a:buFont typeface="Arial" pitchFamily="34"/>
              <a:buNone/>
              <a:defRPr/>
            </a:pPr>
            <a:r>
              <a:rPr lang="en-GB" sz="2800" b="1" kern="0" dirty="0">
                <a:solidFill>
                  <a:srgbClr val="003399"/>
                </a:solidFill>
                <a:latin typeface="Trebuchet MS"/>
                <a:ea typeface="MS PGothic" pitchFamily="34" charset="-128"/>
              </a:rPr>
              <a:t>Monitoring</a:t>
            </a:r>
            <a:br>
              <a:rPr lang="en-GB" sz="2800" b="1" kern="0" dirty="0">
                <a:solidFill>
                  <a:srgbClr val="003399"/>
                </a:solidFill>
                <a:latin typeface="Trebuchet MS"/>
                <a:ea typeface="MS PGothic" pitchFamily="34" charset="-128"/>
              </a:rPr>
            </a:br>
            <a:r>
              <a:rPr lang="en-GB" sz="2800" b="1" kern="0" dirty="0">
                <a:solidFill>
                  <a:srgbClr val="003399"/>
                </a:solidFill>
                <a:latin typeface="Trebuchet MS"/>
                <a:ea typeface="MS PGothic" pitchFamily="34" charset="-128"/>
              </a:rPr>
              <a:t>On-site monitoring visits</a:t>
            </a:r>
            <a:endParaRPr lang="ro-RO" sz="2800" dirty="0">
              <a:solidFill>
                <a:srgbClr val="2F5597"/>
              </a:solidFill>
              <a:latin typeface="Trebuchet MS" pitchFamily="34"/>
            </a:endParaRPr>
          </a:p>
        </p:txBody>
      </p:sp>
      <p:sp>
        <p:nvSpPr>
          <p:cNvPr id="26628" name="Subtitle 22"/>
          <p:cNvSpPr txBox="1">
            <a:spLocks/>
          </p:cNvSpPr>
          <p:nvPr/>
        </p:nvSpPr>
        <p:spPr bwMode="auto">
          <a:xfrm>
            <a:off x="492125" y="2284413"/>
            <a:ext cx="11298238" cy="3665537"/>
          </a:xfrm>
          <a:prstGeom prst="rect">
            <a:avLst/>
          </a:prstGeom>
          <a:noFill/>
          <a:ln w="9525">
            <a:noFill/>
            <a:miter lim="800000"/>
            <a:headEnd/>
            <a:tailEnd/>
          </a:ln>
        </p:spPr>
        <p:txBody>
          <a:bodyPr anchorCtr="1"/>
          <a:lstStyle/>
          <a:p>
            <a:pPr marL="342900" indent="-342900" algn="just" eaLnBrk="0" hangingPunct="0">
              <a:lnSpc>
                <a:spcPct val="115000"/>
              </a:lnSpc>
              <a:buFont typeface="Arial" charset="0"/>
              <a:buChar char="•"/>
            </a:pPr>
            <a:r>
              <a:rPr lang="en-US" sz="2400" b="1" dirty="0">
                <a:solidFill>
                  <a:srgbClr val="003399"/>
                </a:solidFill>
                <a:latin typeface="Trebuchet MS" pitchFamily="34" charset="0"/>
                <a:ea typeface="MS PGothic" pitchFamily="34" charset="-128"/>
              </a:rPr>
              <a:t>Regular</a:t>
            </a:r>
            <a:r>
              <a:rPr lang="en-US" sz="2400" dirty="0">
                <a:solidFill>
                  <a:srgbClr val="003399"/>
                </a:solidFill>
                <a:latin typeface="Trebuchet MS" pitchFamily="34" charset="0"/>
                <a:ea typeface="MS PGothic" pitchFamily="34" charset="-128"/>
              </a:rPr>
              <a:t> - one visit </a:t>
            </a:r>
            <a:r>
              <a:rPr lang="ro-RO" sz="2400" dirty="0" err="1">
                <a:solidFill>
                  <a:srgbClr val="003399"/>
                </a:solidFill>
                <a:latin typeface="Trebuchet MS" pitchFamily="34" charset="0"/>
                <a:ea typeface="MS PGothic" pitchFamily="34" charset="-128"/>
              </a:rPr>
              <a:t>run</a:t>
            </a:r>
            <a:r>
              <a:rPr lang="ro-RO"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by</a:t>
            </a:r>
            <a:r>
              <a:rPr lang="ro-RO"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the</a:t>
            </a:r>
            <a:r>
              <a:rPr lang="ro-RO" sz="2400" dirty="0">
                <a:solidFill>
                  <a:srgbClr val="003399"/>
                </a:solidFill>
                <a:latin typeface="Trebuchet MS" pitchFamily="34" charset="0"/>
                <a:ea typeface="MS PGothic" pitchFamily="34" charset="-128"/>
              </a:rPr>
              <a:t> JTS </a:t>
            </a:r>
            <a:r>
              <a:rPr lang="en-US" sz="2400" dirty="0">
                <a:solidFill>
                  <a:srgbClr val="003399"/>
                </a:solidFill>
                <a:latin typeface="Trebuchet MS" pitchFamily="34" charset="0"/>
                <a:ea typeface="MS PGothic" pitchFamily="34" charset="-128"/>
              </a:rPr>
              <a:t>once in 12 months of project implementation</a:t>
            </a:r>
          </a:p>
          <a:p>
            <a:pPr marL="342900" indent="-342900" algn="just" eaLnBrk="0" hangingPunct="0">
              <a:lnSpc>
                <a:spcPct val="115000"/>
              </a:lnSpc>
              <a:buFont typeface="Arial" charset="0"/>
              <a:buChar char="•"/>
            </a:pPr>
            <a:r>
              <a:rPr lang="en-US" sz="2400" b="1" dirty="0">
                <a:solidFill>
                  <a:srgbClr val="003399"/>
                </a:solidFill>
                <a:latin typeface="Trebuchet MS" pitchFamily="34" charset="0"/>
                <a:ea typeface="MS PGothic" pitchFamily="34" charset="-128"/>
              </a:rPr>
              <a:t>Final monitoring visits </a:t>
            </a:r>
            <a:r>
              <a:rPr lang="en-US" sz="2400" dirty="0">
                <a:solidFill>
                  <a:srgbClr val="003399"/>
                </a:solidFill>
                <a:latin typeface="Trebuchet MS" pitchFamily="34" charset="0"/>
                <a:ea typeface="MS PGothic" pitchFamily="34" charset="-128"/>
              </a:rPr>
              <a:t>– for all projects, no later than the deadline agreed for analyzing the Final report</a:t>
            </a:r>
          </a:p>
          <a:p>
            <a:pPr marL="342900" indent="-342900" algn="just" eaLnBrk="0" hangingPunct="0">
              <a:lnSpc>
                <a:spcPct val="115000"/>
              </a:lnSpc>
              <a:buFont typeface="Arial" charset="0"/>
              <a:buChar char="•"/>
            </a:pPr>
            <a:r>
              <a:rPr lang="en-US" sz="2400" b="1" dirty="0">
                <a:solidFill>
                  <a:srgbClr val="003399"/>
                </a:solidFill>
                <a:latin typeface="Trebuchet MS" pitchFamily="34" charset="0"/>
                <a:ea typeface="MS PGothic" pitchFamily="34" charset="-128"/>
              </a:rPr>
              <a:t>Special visits/on the spot checks </a:t>
            </a:r>
            <a:r>
              <a:rPr lang="en-US"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may</a:t>
            </a:r>
            <a:r>
              <a:rPr lang="ro-RO"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take</a:t>
            </a:r>
            <a:r>
              <a:rPr lang="ro-RO" sz="2400" dirty="0">
                <a:solidFill>
                  <a:srgbClr val="003399"/>
                </a:solidFill>
                <a:latin typeface="Trebuchet MS" pitchFamily="34" charset="0"/>
                <a:ea typeface="MS PGothic" pitchFamily="34" charset="-128"/>
              </a:rPr>
              <a:t> place at </a:t>
            </a:r>
            <a:r>
              <a:rPr lang="ro-RO" sz="2400" dirty="0" err="1">
                <a:solidFill>
                  <a:srgbClr val="003399"/>
                </a:solidFill>
                <a:latin typeface="Trebuchet MS" pitchFamily="34" charset="0"/>
                <a:ea typeface="MS PGothic" pitchFamily="34" charset="-128"/>
              </a:rPr>
              <a:t>any</a:t>
            </a:r>
            <a:r>
              <a:rPr lang="ro-RO" sz="2400" dirty="0">
                <a:solidFill>
                  <a:srgbClr val="003399"/>
                </a:solidFill>
                <a:latin typeface="Trebuchet MS" pitchFamily="34" charset="0"/>
                <a:ea typeface="MS PGothic" pitchFamily="34" charset="-128"/>
              </a:rPr>
              <a:t> moment. On </a:t>
            </a:r>
            <a:r>
              <a:rPr lang="ro-RO" sz="2400" dirty="0" err="1">
                <a:solidFill>
                  <a:srgbClr val="003399"/>
                </a:solidFill>
                <a:latin typeface="Trebuchet MS" pitchFamily="34" charset="0"/>
                <a:ea typeface="MS PGothic" pitchFamily="34" charset="-128"/>
              </a:rPr>
              <a:t>the</a:t>
            </a:r>
            <a:r>
              <a:rPr lang="ro-RO" sz="2400" dirty="0">
                <a:solidFill>
                  <a:srgbClr val="003399"/>
                </a:solidFill>
                <a:latin typeface="Trebuchet MS" pitchFamily="34" charset="0"/>
                <a:ea typeface="MS PGothic" pitchFamily="34" charset="-128"/>
              </a:rPr>
              <a:t> spot </a:t>
            </a:r>
            <a:r>
              <a:rPr lang="ro-RO" sz="2400" dirty="0" err="1">
                <a:solidFill>
                  <a:srgbClr val="003399"/>
                </a:solidFill>
                <a:latin typeface="Trebuchet MS" pitchFamily="34" charset="0"/>
                <a:ea typeface="MS PGothic" pitchFamily="34" charset="-128"/>
              </a:rPr>
              <a:t>checks</a:t>
            </a:r>
            <a:r>
              <a:rPr lang="ro-RO"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will</a:t>
            </a:r>
            <a:r>
              <a:rPr lang="ro-RO"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be</a:t>
            </a:r>
            <a:r>
              <a:rPr lang="ro-RO" sz="2400" dirty="0">
                <a:solidFill>
                  <a:srgbClr val="003399"/>
                </a:solidFill>
                <a:latin typeface="Trebuchet MS" pitchFamily="34" charset="0"/>
                <a:ea typeface="MS PGothic" pitchFamily="34" charset="-128"/>
              </a:rPr>
              <a:t> </a:t>
            </a:r>
            <a:r>
              <a:rPr lang="ro-RO" sz="2400" dirty="0" err="1">
                <a:solidFill>
                  <a:srgbClr val="003399"/>
                </a:solidFill>
                <a:latin typeface="Trebuchet MS" pitchFamily="34" charset="0"/>
                <a:ea typeface="MS PGothic" pitchFamily="34" charset="-128"/>
              </a:rPr>
              <a:t>performed</a:t>
            </a:r>
            <a:r>
              <a:rPr lang="ro-RO" sz="2400" dirty="0">
                <a:solidFill>
                  <a:srgbClr val="003399"/>
                </a:solidFill>
                <a:latin typeface="Trebuchet MS" pitchFamily="34" charset="0"/>
                <a:ea typeface="MS PGothic" pitchFamily="34" charset="-128"/>
              </a:rPr>
              <a:t> on </a:t>
            </a:r>
            <a:r>
              <a:rPr lang="ro-RO" sz="2400" dirty="0" err="1">
                <a:solidFill>
                  <a:srgbClr val="003399"/>
                </a:solidFill>
                <a:latin typeface="Trebuchet MS" pitchFamily="34" charset="0"/>
                <a:ea typeface="MS PGothic" pitchFamily="34" charset="-128"/>
              </a:rPr>
              <a:t>the</a:t>
            </a:r>
            <a:r>
              <a:rPr lang="ro-RO" sz="2400" dirty="0">
                <a:solidFill>
                  <a:srgbClr val="003399"/>
                </a:solidFill>
                <a:latin typeface="Trebuchet MS" pitchFamily="34" charset="0"/>
                <a:ea typeface="MS PGothic" pitchFamily="34" charset="-128"/>
              </a:rPr>
              <a:t> </a:t>
            </a:r>
            <a:r>
              <a:rPr lang="en-US" sz="2400" dirty="0">
                <a:solidFill>
                  <a:srgbClr val="003399"/>
                </a:solidFill>
                <a:latin typeface="Trebuchet MS" pitchFamily="34" charset="0"/>
                <a:ea typeface="MS PGothic" pitchFamily="34" charset="-128"/>
              </a:rPr>
              <a:t>based o</a:t>
            </a:r>
            <a:r>
              <a:rPr lang="ro-RO" sz="2400" dirty="0">
                <a:solidFill>
                  <a:srgbClr val="003399"/>
                </a:solidFill>
                <a:latin typeface="Trebuchet MS" pitchFamily="34" charset="0"/>
                <a:ea typeface="MS PGothic" pitchFamily="34" charset="-128"/>
              </a:rPr>
              <a:t>f</a:t>
            </a:r>
            <a:r>
              <a:rPr lang="en-US" sz="2400" dirty="0">
                <a:solidFill>
                  <a:srgbClr val="003399"/>
                </a:solidFill>
                <a:latin typeface="Trebuchet MS" pitchFamily="34" charset="0"/>
                <a:ea typeface="MS PGothic" pitchFamily="34" charset="-128"/>
              </a:rPr>
              <a:t> a risk analysis at the authorizing level for every interim/final request for payment</a:t>
            </a:r>
            <a:endParaRPr lang="ro-RO" sz="2400" dirty="0">
              <a:solidFill>
                <a:srgbClr val="003399"/>
              </a:solidFill>
              <a:latin typeface="Trebuchet MS" pitchFamily="34" charset="0"/>
              <a:ea typeface="MS PGothic"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6"/>
          <p:cNvPicPr>
            <a:picLocks noChangeAspect="1"/>
          </p:cNvPicPr>
          <p:nvPr/>
        </p:nvPicPr>
        <p:blipFill>
          <a:blip r:embed="rId3"/>
          <a:srcRect/>
          <a:stretch>
            <a:fillRect/>
          </a:stretch>
        </p:blipFill>
        <p:spPr bwMode="auto">
          <a:xfrm>
            <a:off x="401638" y="0"/>
            <a:ext cx="11410950" cy="6872288"/>
          </a:xfrm>
          <a:prstGeom prst="rect">
            <a:avLst/>
          </a:prstGeom>
          <a:noFill/>
          <a:ln w="9525">
            <a:noFill/>
            <a:miter lim="800000"/>
            <a:headEnd/>
            <a:tailEnd/>
          </a:ln>
        </p:spPr>
      </p:pic>
      <p:pic>
        <p:nvPicPr>
          <p:cNvPr id="30722" name="Picture 20"/>
          <p:cNvPicPr>
            <a:picLocks noChangeAspect="1"/>
          </p:cNvPicPr>
          <p:nvPr/>
        </p:nvPicPr>
        <p:blipFill>
          <a:blip r:embed="rId4"/>
          <a:srcRect t="4903"/>
          <a:stretch>
            <a:fillRect/>
          </a:stretch>
        </p:blipFill>
        <p:spPr bwMode="auto">
          <a:xfrm>
            <a:off x="0" y="-82550"/>
            <a:ext cx="12176125" cy="6959600"/>
          </a:xfrm>
          <a:prstGeom prst="rect">
            <a:avLst/>
          </a:prstGeom>
          <a:noFill/>
          <a:ln w="9525">
            <a:noFill/>
            <a:miter lim="800000"/>
            <a:headEnd/>
            <a:tailEnd/>
          </a:ln>
        </p:spPr>
      </p:pic>
      <p:sp>
        <p:nvSpPr>
          <p:cNvPr id="6" name="Subtitle 22">
            <a:extLst/>
          </p:cNvPr>
          <p:cNvSpPr txBox="1">
            <a:spLocks noGrp="1"/>
          </p:cNvSpPr>
          <p:nvPr>
            <p:ph type="subTitle" idx="1"/>
          </p:nvPr>
        </p:nvSpPr>
        <p:spPr>
          <a:xfrm>
            <a:off x="3138488" y="641350"/>
            <a:ext cx="5692775" cy="1031875"/>
          </a:xfrm>
        </p:spPr>
        <p:txBody>
          <a:bodyPr>
            <a:normAutofit/>
          </a:bodyPr>
          <a:lstStyle/>
          <a:p>
            <a:pPr eaLnBrk="1" fontAlgn="auto" hangingPunct="1">
              <a:spcAft>
                <a:spcPts val="0"/>
              </a:spcAft>
              <a:buFont typeface="Arial" pitchFamily="34"/>
              <a:buNone/>
              <a:defRPr/>
            </a:pPr>
            <a:r>
              <a:rPr lang="en-GB" sz="3200" b="1" kern="0" dirty="0">
                <a:solidFill>
                  <a:srgbClr val="003399"/>
                </a:solidFill>
                <a:effectLst>
                  <a:outerShdw blurRad="38100" dist="38100" dir="2700000" algn="tl">
                    <a:srgbClr val="000000">
                      <a:alpha val="43137"/>
                    </a:srgbClr>
                  </a:outerShdw>
                </a:effectLst>
                <a:latin typeface="Trebuchet MS"/>
                <a:ea typeface="MS PGothic" pitchFamily="34" charset="-128"/>
              </a:rPr>
              <a:t>Monitoring</a:t>
            </a:r>
            <a:br>
              <a:rPr lang="en-GB" sz="3200" b="1" kern="0" dirty="0">
                <a:solidFill>
                  <a:srgbClr val="003399"/>
                </a:solidFill>
                <a:effectLst>
                  <a:outerShdw blurRad="38100" dist="38100" dir="2700000" algn="tl">
                    <a:srgbClr val="000000">
                      <a:alpha val="43137"/>
                    </a:srgbClr>
                  </a:outerShdw>
                </a:effectLst>
                <a:latin typeface="Trebuchet MS"/>
                <a:ea typeface="MS PGothic" pitchFamily="34" charset="-128"/>
              </a:rPr>
            </a:br>
            <a:r>
              <a:rPr sz="3200" b="1" kern="0" dirty="0">
                <a:solidFill>
                  <a:srgbClr val="003399"/>
                </a:solidFill>
                <a:effectLst>
                  <a:outerShdw blurRad="38100" dist="38100" dir="2700000" algn="tl">
                    <a:srgbClr val="000000">
                      <a:alpha val="43137"/>
                    </a:srgbClr>
                  </a:outerShdw>
                </a:effectLst>
                <a:latin typeface="Trebuchet MS"/>
                <a:ea typeface="MS PGothic" pitchFamily="34" charset="-128"/>
              </a:rPr>
              <a:t>Main Aspects to be verified</a:t>
            </a:r>
            <a:endParaRPr lang="ro-RO" sz="3600" dirty="0">
              <a:solidFill>
                <a:srgbClr val="2F5597"/>
              </a:solidFill>
              <a:latin typeface="Trebuchet MS" pitchFamily="34"/>
            </a:endParaRPr>
          </a:p>
        </p:txBody>
      </p:sp>
      <p:sp>
        <p:nvSpPr>
          <p:cNvPr id="30724" name="Subtitle 22"/>
          <p:cNvSpPr txBox="1">
            <a:spLocks/>
          </p:cNvSpPr>
          <p:nvPr/>
        </p:nvSpPr>
        <p:spPr bwMode="auto">
          <a:xfrm>
            <a:off x="1042988" y="2284413"/>
            <a:ext cx="10528300" cy="3665537"/>
          </a:xfrm>
          <a:prstGeom prst="rect">
            <a:avLst/>
          </a:prstGeom>
          <a:noFill/>
          <a:ln w="9525">
            <a:noFill/>
            <a:miter lim="800000"/>
            <a:headEnd/>
            <a:tailEnd/>
          </a:ln>
        </p:spPr>
        <p:txBody>
          <a:bodyPr anchorCtr="1"/>
          <a:lstStyle/>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Documents and record keeping on technical implementation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Resources and Project management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Effectiveness of action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Progress in the implementation of activities and outputs achievement – Work Plan and timeline/milestones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Target groups involvement in the project activities/feedback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Compliance with the communication and visibility rules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Risks and Problems/remedial actions required – need for amendments to the contract (extension, budget changes etc,) </a:t>
            </a:r>
          </a:p>
          <a:p>
            <a:pPr marL="342900" indent="-342900" eaLnBrk="0" hangingPunct="0">
              <a:buFont typeface="Wingdings" pitchFamily="2" charset="2"/>
              <a:buChar char="ü"/>
            </a:pPr>
            <a:r>
              <a:rPr lang="en-US" sz="2000">
                <a:solidFill>
                  <a:srgbClr val="003399"/>
                </a:solidFill>
                <a:latin typeface="Trebuchet MS" pitchFamily="34" charset="0"/>
                <a:ea typeface="MS PGothic" pitchFamily="34" charset="-128"/>
              </a:rPr>
              <a:t>How the Beneficiaries prepare to ensure sustainability of the project results </a:t>
            </a:r>
          </a:p>
        </p:txBody>
      </p:sp>
    </p:spTree>
    <p:extLst>
      <p:ext uri="{BB962C8B-B14F-4D97-AF65-F5344CB8AC3E}">
        <p14:creationId xmlns:p14="http://schemas.microsoft.com/office/powerpoint/2010/main" val="35813066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969</TotalTime>
  <Words>691</Words>
  <Application>Microsoft Office PowerPoint</Application>
  <PresentationFormat>Ecran lat</PresentationFormat>
  <Paragraphs>74</Paragraphs>
  <Slides>12</Slides>
  <Notes>12</Notes>
  <HiddenSlides>0</HiddenSlides>
  <MMClips>0</MMClips>
  <ScaleCrop>false</ScaleCrop>
  <HeadingPairs>
    <vt:vector size="6" baseType="variant">
      <vt:variant>
        <vt:lpstr>Fonturi utilizate</vt:lpstr>
      </vt:variant>
      <vt:variant>
        <vt:i4>6</vt:i4>
      </vt:variant>
      <vt:variant>
        <vt:lpstr>Temă</vt:lpstr>
      </vt:variant>
      <vt:variant>
        <vt:i4>1</vt:i4>
      </vt:variant>
      <vt:variant>
        <vt:lpstr>Titluri diapozitive</vt:lpstr>
      </vt:variant>
      <vt:variant>
        <vt:i4>12</vt:i4>
      </vt:variant>
    </vt:vector>
  </HeadingPairs>
  <TitlesOfParts>
    <vt:vector size="19" baseType="lpstr">
      <vt:lpstr>MS PGothic</vt:lpstr>
      <vt:lpstr>Arial</vt:lpstr>
      <vt:lpstr>Calibri</vt:lpstr>
      <vt:lpstr>Calibri Light</vt:lpstr>
      <vt:lpstr>Trebuchet MS</vt:lpstr>
      <vt:lpstr>Wingdings</vt:lpstr>
      <vt:lpstr>Office Theme</vt:lpstr>
      <vt:lpstr>     Joint Operational Programme Black Sea Basin 2014-2020  Training for NA and CCP on project implementation </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Raluca</cp:lastModifiedBy>
  <cp:revision>80</cp:revision>
  <cp:lastPrinted>2018-09-06T12:58:07Z</cp:lastPrinted>
  <dcterms:created xsi:type="dcterms:W3CDTF">2018-08-21T07:17:02Z</dcterms:created>
  <dcterms:modified xsi:type="dcterms:W3CDTF">2018-10-31T20:41:27Z</dcterms:modified>
</cp:coreProperties>
</file>