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60" r:id="rId3"/>
    <p:sldId id="274" r:id="rId4"/>
    <p:sldId id="268" r:id="rId5"/>
    <p:sldId id="275" r:id="rId6"/>
    <p:sldId id="262" r:id="rId7"/>
    <p:sldId id="276" r:id="rId8"/>
    <p:sldId id="277" r:id="rId9"/>
    <p:sldId id="273" r:id="rId10"/>
  </p:sldIdLst>
  <p:sldSz cx="12192000" cy="6858000"/>
  <p:notesSz cx="6858000" cy="9144000"/>
  <p:defaultTex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snapToGrid="0">
      <p:cViewPr>
        <p:scale>
          <a:sx n="117" d="100"/>
          <a:sy n="117" d="100"/>
        </p:scale>
        <p:origin x="1444" y="100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o-RO"/>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52CF08-D24E-40F8-806D-E9B7A4AC3D26}" type="datetimeFigureOut">
              <a:rPr lang="ro-RO" smtClean="0"/>
              <a:t>31.10.2018</a:t>
            </a:fld>
            <a:endParaRPr lang="ro-RO"/>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o-RO"/>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o-RO"/>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469A89E-51A7-4330-A079-8EE00FCC62F5}" type="slidenum">
              <a:rPr lang="ro-RO" smtClean="0"/>
              <a:t>‹#›</a:t>
            </a:fld>
            <a:endParaRPr lang="ro-RO"/>
          </a:p>
        </p:txBody>
      </p:sp>
    </p:spTree>
    <p:extLst>
      <p:ext uri="{BB962C8B-B14F-4D97-AF65-F5344CB8AC3E}">
        <p14:creationId xmlns:p14="http://schemas.microsoft.com/office/powerpoint/2010/main" val="23589542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8B3B4D5-466C-49F1-B911-8226F8FC866B}"/>
              </a:ext>
            </a:extLst>
          </p:cNvPr>
          <p:cNvSpPr txBox="1">
            <a:spLocks noGrp="1"/>
          </p:cNvSpPr>
          <p:nvPr>
            <p:ph type="ctrTitle"/>
          </p:nvPr>
        </p:nvSpPr>
        <p:spPr>
          <a:xfrm>
            <a:off x="1524003" y="1122361"/>
            <a:ext cx="9144000" cy="2387598"/>
          </a:xfrm>
        </p:spPr>
        <p:txBody>
          <a:bodyPr anchor="b" anchorCtr="1"/>
          <a:lstStyle>
            <a:lvl1pPr algn="ctr">
              <a:defRPr sz="6000"/>
            </a:lvl1pPr>
          </a:lstStyle>
          <a:p>
            <a:pPr lvl="0"/>
            <a:r>
              <a:rPr lang="en-US"/>
              <a:t>Click to edit Master title style</a:t>
            </a:r>
            <a:endParaRPr lang="ro-RO"/>
          </a:p>
        </p:txBody>
      </p:sp>
      <p:sp>
        <p:nvSpPr>
          <p:cNvPr id="3" name="Subtitle 2">
            <a:extLst>
              <a:ext uri="{FF2B5EF4-FFF2-40B4-BE49-F238E27FC236}">
                <a16:creationId xmlns="" xmlns:a16="http://schemas.microsoft.com/office/drawing/2014/main" id="{ACE5F91A-8723-482E-9E96-BC51AC69032C}"/>
              </a:ext>
            </a:extLst>
          </p:cNvPr>
          <p:cNvSpPr txBox="1">
            <a:spLocks noGrp="1"/>
          </p:cNvSpPr>
          <p:nvPr>
            <p:ph type="subTitle" idx="1"/>
          </p:nvPr>
        </p:nvSpPr>
        <p:spPr>
          <a:xfrm>
            <a:off x="1524003" y="3602041"/>
            <a:ext cx="9144000" cy="1655758"/>
          </a:xfrm>
        </p:spPr>
        <p:txBody>
          <a:bodyPr anchorCtr="1"/>
          <a:lstStyle>
            <a:lvl1pPr marL="0" indent="0" algn="ctr">
              <a:buNone/>
              <a:defRPr sz="2400"/>
            </a:lvl1pPr>
          </a:lstStyle>
          <a:p>
            <a:pPr lvl="0"/>
            <a:r>
              <a:rPr lang="en-US"/>
              <a:t>Click to edit Master subtitle style</a:t>
            </a:r>
            <a:endParaRPr lang="ro-RO"/>
          </a:p>
        </p:txBody>
      </p:sp>
      <p:sp>
        <p:nvSpPr>
          <p:cNvPr id="4" name="Date Placeholder 3">
            <a:extLst>
              <a:ext uri="{FF2B5EF4-FFF2-40B4-BE49-F238E27FC236}">
                <a16:creationId xmlns="" xmlns:a16="http://schemas.microsoft.com/office/drawing/2014/main" id="{127D4DC4-1C6B-4DF2-8506-CDAB54976EBE}"/>
              </a:ext>
            </a:extLst>
          </p:cNvPr>
          <p:cNvSpPr txBox="1">
            <a:spLocks noGrp="1"/>
          </p:cNvSpPr>
          <p:nvPr>
            <p:ph type="dt" sz="half" idx="7"/>
          </p:nvPr>
        </p:nvSpPr>
        <p:spPr/>
        <p:txBody>
          <a:bodyPr/>
          <a:lstStyle>
            <a:lvl1pPr>
              <a:defRPr/>
            </a:lvl1pPr>
          </a:lstStyle>
          <a:p>
            <a:pPr lvl="0"/>
            <a:fld id="{7CFB349A-6AA0-4949-A06C-F95C2D18BAFA}" type="datetime1">
              <a:rPr lang="ro-RO"/>
              <a:pPr lvl="0"/>
              <a:t>31.10.2018</a:t>
            </a:fld>
            <a:endParaRPr lang="ro-RO"/>
          </a:p>
        </p:txBody>
      </p:sp>
      <p:sp>
        <p:nvSpPr>
          <p:cNvPr id="5" name="Footer Placeholder 4">
            <a:extLst>
              <a:ext uri="{FF2B5EF4-FFF2-40B4-BE49-F238E27FC236}">
                <a16:creationId xmlns="" xmlns:a16="http://schemas.microsoft.com/office/drawing/2014/main" id="{A81C04E4-E918-43B8-89D1-29327568FDF8}"/>
              </a:ext>
            </a:extLst>
          </p:cNvPr>
          <p:cNvSpPr txBox="1">
            <a:spLocks noGrp="1"/>
          </p:cNvSpPr>
          <p:nvPr>
            <p:ph type="ftr" sz="quarter" idx="9"/>
          </p:nvPr>
        </p:nvSpPr>
        <p:spPr/>
        <p:txBody>
          <a:bodyPr/>
          <a:lstStyle>
            <a:lvl1pPr>
              <a:defRPr/>
            </a:lvl1pPr>
          </a:lstStyle>
          <a:p>
            <a:pPr lvl="0"/>
            <a:endParaRPr lang="ro-RO"/>
          </a:p>
        </p:txBody>
      </p:sp>
      <p:sp>
        <p:nvSpPr>
          <p:cNvPr id="6" name="Slide Number Placeholder 5">
            <a:extLst>
              <a:ext uri="{FF2B5EF4-FFF2-40B4-BE49-F238E27FC236}">
                <a16:creationId xmlns="" xmlns:a16="http://schemas.microsoft.com/office/drawing/2014/main" id="{C9681002-7BCD-4F2D-A3F8-B5BC16A71B4E}"/>
              </a:ext>
            </a:extLst>
          </p:cNvPr>
          <p:cNvSpPr txBox="1">
            <a:spLocks noGrp="1"/>
          </p:cNvSpPr>
          <p:nvPr>
            <p:ph type="sldNum" sz="quarter" idx="8"/>
          </p:nvPr>
        </p:nvSpPr>
        <p:spPr/>
        <p:txBody>
          <a:bodyPr/>
          <a:lstStyle>
            <a:lvl1pPr>
              <a:defRPr/>
            </a:lvl1pPr>
          </a:lstStyle>
          <a:p>
            <a:pPr lvl="0"/>
            <a:fld id="{BF01A862-5C65-499C-B204-4755EA5A4A40}" type="slidenum">
              <a:t>‹#›</a:t>
            </a:fld>
            <a:endParaRPr lang="ro-RO"/>
          </a:p>
        </p:txBody>
      </p:sp>
    </p:spTree>
    <p:extLst>
      <p:ext uri="{BB962C8B-B14F-4D97-AF65-F5344CB8AC3E}">
        <p14:creationId xmlns:p14="http://schemas.microsoft.com/office/powerpoint/2010/main" val="2979992768"/>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A79D5DC-4A6D-4A2E-B668-49D35F12270B}"/>
              </a:ext>
            </a:extLst>
          </p:cNvPr>
          <p:cNvSpPr txBox="1">
            <a:spLocks noGrp="1"/>
          </p:cNvSpPr>
          <p:nvPr>
            <p:ph type="title"/>
          </p:nvPr>
        </p:nvSpPr>
        <p:spPr/>
        <p:txBody>
          <a:bodyPr/>
          <a:lstStyle>
            <a:lvl1pPr>
              <a:defRPr/>
            </a:lvl1pPr>
          </a:lstStyle>
          <a:p>
            <a:pPr lvl="0"/>
            <a:r>
              <a:rPr lang="en-US"/>
              <a:t>Click to edit Master title style</a:t>
            </a:r>
            <a:endParaRPr lang="ro-RO"/>
          </a:p>
        </p:txBody>
      </p:sp>
      <p:sp>
        <p:nvSpPr>
          <p:cNvPr id="3" name="Vertical Text Placeholder 2">
            <a:extLst>
              <a:ext uri="{FF2B5EF4-FFF2-40B4-BE49-F238E27FC236}">
                <a16:creationId xmlns="" xmlns:a16="http://schemas.microsoft.com/office/drawing/2014/main" id="{695AFC1D-806A-44BC-BF12-EF75D5306BAC}"/>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a:extLst>
              <a:ext uri="{FF2B5EF4-FFF2-40B4-BE49-F238E27FC236}">
                <a16:creationId xmlns="" xmlns:a16="http://schemas.microsoft.com/office/drawing/2014/main" id="{CB9AD54A-DABB-402A-BFD8-2EFE1C6E03F0}"/>
              </a:ext>
            </a:extLst>
          </p:cNvPr>
          <p:cNvSpPr txBox="1">
            <a:spLocks noGrp="1"/>
          </p:cNvSpPr>
          <p:nvPr>
            <p:ph type="dt" sz="half" idx="7"/>
          </p:nvPr>
        </p:nvSpPr>
        <p:spPr/>
        <p:txBody>
          <a:bodyPr/>
          <a:lstStyle>
            <a:lvl1pPr>
              <a:defRPr/>
            </a:lvl1pPr>
          </a:lstStyle>
          <a:p>
            <a:pPr lvl="0"/>
            <a:fld id="{3D1944ED-046A-45D3-84BC-C7C5DEA8A7B5}" type="datetime1">
              <a:rPr lang="ro-RO"/>
              <a:pPr lvl="0"/>
              <a:t>31.10.2018</a:t>
            </a:fld>
            <a:endParaRPr lang="ro-RO"/>
          </a:p>
        </p:txBody>
      </p:sp>
      <p:sp>
        <p:nvSpPr>
          <p:cNvPr id="5" name="Footer Placeholder 4">
            <a:extLst>
              <a:ext uri="{FF2B5EF4-FFF2-40B4-BE49-F238E27FC236}">
                <a16:creationId xmlns="" xmlns:a16="http://schemas.microsoft.com/office/drawing/2014/main" id="{5445892A-AD83-413C-98E9-177BE90484C4}"/>
              </a:ext>
            </a:extLst>
          </p:cNvPr>
          <p:cNvSpPr txBox="1">
            <a:spLocks noGrp="1"/>
          </p:cNvSpPr>
          <p:nvPr>
            <p:ph type="ftr" sz="quarter" idx="9"/>
          </p:nvPr>
        </p:nvSpPr>
        <p:spPr/>
        <p:txBody>
          <a:bodyPr/>
          <a:lstStyle>
            <a:lvl1pPr>
              <a:defRPr/>
            </a:lvl1pPr>
          </a:lstStyle>
          <a:p>
            <a:pPr lvl="0"/>
            <a:endParaRPr lang="ro-RO"/>
          </a:p>
        </p:txBody>
      </p:sp>
      <p:sp>
        <p:nvSpPr>
          <p:cNvPr id="6" name="Slide Number Placeholder 5">
            <a:extLst>
              <a:ext uri="{FF2B5EF4-FFF2-40B4-BE49-F238E27FC236}">
                <a16:creationId xmlns="" xmlns:a16="http://schemas.microsoft.com/office/drawing/2014/main" id="{067F265D-A578-4FCF-950A-D624C5ECB199}"/>
              </a:ext>
            </a:extLst>
          </p:cNvPr>
          <p:cNvSpPr txBox="1">
            <a:spLocks noGrp="1"/>
          </p:cNvSpPr>
          <p:nvPr>
            <p:ph type="sldNum" sz="quarter" idx="8"/>
          </p:nvPr>
        </p:nvSpPr>
        <p:spPr/>
        <p:txBody>
          <a:bodyPr/>
          <a:lstStyle>
            <a:lvl1pPr>
              <a:defRPr/>
            </a:lvl1pPr>
          </a:lstStyle>
          <a:p>
            <a:pPr lvl="0"/>
            <a:fld id="{68C197DD-241D-42A2-8B97-0A968BFCDB54}" type="slidenum">
              <a:t>‹#›</a:t>
            </a:fld>
            <a:endParaRPr lang="ro-RO"/>
          </a:p>
        </p:txBody>
      </p:sp>
    </p:spTree>
    <p:extLst>
      <p:ext uri="{BB962C8B-B14F-4D97-AF65-F5344CB8AC3E}">
        <p14:creationId xmlns:p14="http://schemas.microsoft.com/office/powerpoint/2010/main" val="5439233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24507759-98F6-482E-A2BA-138F0B72D11F}"/>
              </a:ext>
            </a:extLst>
          </p:cNvPr>
          <p:cNvSpPr txBox="1">
            <a:spLocks noGrp="1"/>
          </p:cNvSpPr>
          <p:nvPr>
            <p:ph type="title" orient="vert"/>
          </p:nvPr>
        </p:nvSpPr>
        <p:spPr>
          <a:xfrm>
            <a:off x="8724903" y="365129"/>
            <a:ext cx="2628899" cy="5811834"/>
          </a:xfrm>
        </p:spPr>
        <p:txBody>
          <a:bodyPr vert="eaVert"/>
          <a:lstStyle>
            <a:lvl1pPr>
              <a:defRPr/>
            </a:lvl1pPr>
          </a:lstStyle>
          <a:p>
            <a:pPr lvl="0"/>
            <a:r>
              <a:rPr lang="en-US"/>
              <a:t>Click to edit Master title style</a:t>
            </a:r>
            <a:endParaRPr lang="ro-RO"/>
          </a:p>
        </p:txBody>
      </p:sp>
      <p:sp>
        <p:nvSpPr>
          <p:cNvPr id="3" name="Vertical Text Placeholder 2">
            <a:extLst>
              <a:ext uri="{FF2B5EF4-FFF2-40B4-BE49-F238E27FC236}">
                <a16:creationId xmlns="" xmlns:a16="http://schemas.microsoft.com/office/drawing/2014/main" id="{ED68D1D1-063A-4AAB-9B87-FA8A20EB0477}"/>
              </a:ext>
            </a:extLst>
          </p:cNvPr>
          <p:cNvSpPr txBox="1">
            <a:spLocks noGrp="1"/>
          </p:cNvSpPr>
          <p:nvPr>
            <p:ph type="body" orient="vert" idx="1"/>
          </p:nvPr>
        </p:nvSpPr>
        <p:spPr>
          <a:xfrm>
            <a:off x="838203" y="365129"/>
            <a:ext cx="7734296" cy="5811834"/>
          </a:xfrm>
        </p:spPr>
        <p:txBody>
          <a:bodyPr vert="eaVert"/>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a:extLst>
              <a:ext uri="{FF2B5EF4-FFF2-40B4-BE49-F238E27FC236}">
                <a16:creationId xmlns="" xmlns:a16="http://schemas.microsoft.com/office/drawing/2014/main" id="{03965E7B-7D99-4323-B86E-3C8D24130A18}"/>
              </a:ext>
            </a:extLst>
          </p:cNvPr>
          <p:cNvSpPr txBox="1">
            <a:spLocks noGrp="1"/>
          </p:cNvSpPr>
          <p:nvPr>
            <p:ph type="dt" sz="half" idx="7"/>
          </p:nvPr>
        </p:nvSpPr>
        <p:spPr/>
        <p:txBody>
          <a:bodyPr/>
          <a:lstStyle>
            <a:lvl1pPr>
              <a:defRPr/>
            </a:lvl1pPr>
          </a:lstStyle>
          <a:p>
            <a:pPr lvl="0"/>
            <a:fld id="{0959E843-9514-4540-A523-26FAC0E01B26}" type="datetime1">
              <a:rPr lang="ro-RO"/>
              <a:pPr lvl="0"/>
              <a:t>31.10.2018</a:t>
            </a:fld>
            <a:endParaRPr lang="ro-RO"/>
          </a:p>
        </p:txBody>
      </p:sp>
      <p:sp>
        <p:nvSpPr>
          <p:cNvPr id="5" name="Footer Placeholder 4">
            <a:extLst>
              <a:ext uri="{FF2B5EF4-FFF2-40B4-BE49-F238E27FC236}">
                <a16:creationId xmlns="" xmlns:a16="http://schemas.microsoft.com/office/drawing/2014/main" id="{EE3A03CA-F2DB-4ECD-AC15-B3185679E353}"/>
              </a:ext>
            </a:extLst>
          </p:cNvPr>
          <p:cNvSpPr txBox="1">
            <a:spLocks noGrp="1"/>
          </p:cNvSpPr>
          <p:nvPr>
            <p:ph type="ftr" sz="quarter" idx="9"/>
          </p:nvPr>
        </p:nvSpPr>
        <p:spPr/>
        <p:txBody>
          <a:bodyPr/>
          <a:lstStyle>
            <a:lvl1pPr>
              <a:defRPr/>
            </a:lvl1pPr>
          </a:lstStyle>
          <a:p>
            <a:pPr lvl="0"/>
            <a:endParaRPr lang="ro-RO"/>
          </a:p>
        </p:txBody>
      </p:sp>
      <p:sp>
        <p:nvSpPr>
          <p:cNvPr id="6" name="Slide Number Placeholder 5">
            <a:extLst>
              <a:ext uri="{FF2B5EF4-FFF2-40B4-BE49-F238E27FC236}">
                <a16:creationId xmlns="" xmlns:a16="http://schemas.microsoft.com/office/drawing/2014/main" id="{21B3961A-2035-451B-99FE-1AFC731A59E5}"/>
              </a:ext>
            </a:extLst>
          </p:cNvPr>
          <p:cNvSpPr txBox="1">
            <a:spLocks noGrp="1"/>
          </p:cNvSpPr>
          <p:nvPr>
            <p:ph type="sldNum" sz="quarter" idx="8"/>
          </p:nvPr>
        </p:nvSpPr>
        <p:spPr/>
        <p:txBody>
          <a:bodyPr/>
          <a:lstStyle>
            <a:lvl1pPr>
              <a:defRPr/>
            </a:lvl1pPr>
          </a:lstStyle>
          <a:p>
            <a:pPr lvl="0"/>
            <a:fld id="{D3BF6C25-D11D-4642-A319-719D56F94520}" type="slidenum">
              <a:t>‹#›</a:t>
            </a:fld>
            <a:endParaRPr lang="ro-RO"/>
          </a:p>
        </p:txBody>
      </p:sp>
    </p:spTree>
    <p:extLst>
      <p:ext uri="{BB962C8B-B14F-4D97-AF65-F5344CB8AC3E}">
        <p14:creationId xmlns:p14="http://schemas.microsoft.com/office/powerpoint/2010/main" val="30998011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CF4DC1A-C0A8-4644-84F1-037B64E92A29}"/>
              </a:ext>
            </a:extLst>
          </p:cNvPr>
          <p:cNvSpPr txBox="1">
            <a:spLocks noGrp="1"/>
          </p:cNvSpPr>
          <p:nvPr>
            <p:ph type="title"/>
          </p:nvPr>
        </p:nvSpPr>
        <p:spPr/>
        <p:txBody>
          <a:bodyPr/>
          <a:lstStyle>
            <a:lvl1pPr>
              <a:defRPr/>
            </a:lvl1pPr>
          </a:lstStyle>
          <a:p>
            <a:pPr lvl="0"/>
            <a:r>
              <a:rPr lang="en-US"/>
              <a:t>Click to edit Master title style</a:t>
            </a:r>
            <a:endParaRPr lang="ro-RO"/>
          </a:p>
        </p:txBody>
      </p:sp>
      <p:sp>
        <p:nvSpPr>
          <p:cNvPr id="3" name="Content Placeholder 2">
            <a:extLst>
              <a:ext uri="{FF2B5EF4-FFF2-40B4-BE49-F238E27FC236}">
                <a16:creationId xmlns="" xmlns:a16="http://schemas.microsoft.com/office/drawing/2014/main" id="{4CFEC247-D457-498F-AD00-F58AAB903A12}"/>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a:extLst>
              <a:ext uri="{FF2B5EF4-FFF2-40B4-BE49-F238E27FC236}">
                <a16:creationId xmlns="" xmlns:a16="http://schemas.microsoft.com/office/drawing/2014/main" id="{0E075358-252D-45D7-B9B5-E90943ADEB98}"/>
              </a:ext>
            </a:extLst>
          </p:cNvPr>
          <p:cNvSpPr txBox="1">
            <a:spLocks noGrp="1"/>
          </p:cNvSpPr>
          <p:nvPr>
            <p:ph type="dt" sz="half" idx="7"/>
          </p:nvPr>
        </p:nvSpPr>
        <p:spPr/>
        <p:txBody>
          <a:bodyPr/>
          <a:lstStyle>
            <a:lvl1pPr>
              <a:defRPr/>
            </a:lvl1pPr>
          </a:lstStyle>
          <a:p>
            <a:pPr lvl="0"/>
            <a:fld id="{E0FD3AE4-15F0-460E-B7B0-937F248A4E9B}" type="datetime1">
              <a:rPr lang="ro-RO"/>
              <a:pPr lvl="0"/>
              <a:t>31.10.2018</a:t>
            </a:fld>
            <a:endParaRPr lang="ro-RO"/>
          </a:p>
        </p:txBody>
      </p:sp>
      <p:sp>
        <p:nvSpPr>
          <p:cNvPr id="5" name="Footer Placeholder 4">
            <a:extLst>
              <a:ext uri="{FF2B5EF4-FFF2-40B4-BE49-F238E27FC236}">
                <a16:creationId xmlns="" xmlns:a16="http://schemas.microsoft.com/office/drawing/2014/main" id="{CDFDC9E2-645F-44D9-9121-BD4D2E511FEA}"/>
              </a:ext>
            </a:extLst>
          </p:cNvPr>
          <p:cNvSpPr txBox="1">
            <a:spLocks noGrp="1"/>
          </p:cNvSpPr>
          <p:nvPr>
            <p:ph type="ftr" sz="quarter" idx="9"/>
          </p:nvPr>
        </p:nvSpPr>
        <p:spPr/>
        <p:txBody>
          <a:bodyPr/>
          <a:lstStyle>
            <a:lvl1pPr>
              <a:defRPr/>
            </a:lvl1pPr>
          </a:lstStyle>
          <a:p>
            <a:pPr lvl="0"/>
            <a:endParaRPr lang="ro-RO"/>
          </a:p>
        </p:txBody>
      </p:sp>
      <p:sp>
        <p:nvSpPr>
          <p:cNvPr id="6" name="Slide Number Placeholder 5">
            <a:extLst>
              <a:ext uri="{FF2B5EF4-FFF2-40B4-BE49-F238E27FC236}">
                <a16:creationId xmlns="" xmlns:a16="http://schemas.microsoft.com/office/drawing/2014/main" id="{957FBB11-60E6-4B5F-8916-797B163D30AA}"/>
              </a:ext>
            </a:extLst>
          </p:cNvPr>
          <p:cNvSpPr txBox="1">
            <a:spLocks noGrp="1"/>
          </p:cNvSpPr>
          <p:nvPr>
            <p:ph type="sldNum" sz="quarter" idx="8"/>
          </p:nvPr>
        </p:nvSpPr>
        <p:spPr/>
        <p:txBody>
          <a:bodyPr/>
          <a:lstStyle>
            <a:lvl1pPr>
              <a:defRPr/>
            </a:lvl1pPr>
          </a:lstStyle>
          <a:p>
            <a:pPr lvl="0"/>
            <a:fld id="{76EA9C1F-6E0F-4364-99C3-DCFCC75DA7F7}" type="slidenum">
              <a:t>‹#›</a:t>
            </a:fld>
            <a:endParaRPr lang="ro-RO"/>
          </a:p>
        </p:txBody>
      </p:sp>
    </p:spTree>
    <p:extLst>
      <p:ext uri="{BB962C8B-B14F-4D97-AF65-F5344CB8AC3E}">
        <p14:creationId xmlns:p14="http://schemas.microsoft.com/office/powerpoint/2010/main" val="28507458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4844A64-D151-44BD-AB20-E528077FA6E0}"/>
              </a:ext>
            </a:extLst>
          </p:cNvPr>
          <p:cNvSpPr txBox="1">
            <a:spLocks noGrp="1"/>
          </p:cNvSpPr>
          <p:nvPr>
            <p:ph type="title"/>
          </p:nvPr>
        </p:nvSpPr>
        <p:spPr>
          <a:xfrm>
            <a:off x="831847" y="1709735"/>
            <a:ext cx="10515600" cy="2852735"/>
          </a:xfrm>
        </p:spPr>
        <p:txBody>
          <a:bodyPr anchor="b"/>
          <a:lstStyle>
            <a:lvl1pPr>
              <a:defRPr sz="6000"/>
            </a:lvl1pPr>
          </a:lstStyle>
          <a:p>
            <a:pPr lvl="0"/>
            <a:r>
              <a:rPr lang="en-US"/>
              <a:t>Click to edit Master title style</a:t>
            </a:r>
            <a:endParaRPr lang="ro-RO"/>
          </a:p>
        </p:txBody>
      </p:sp>
      <p:sp>
        <p:nvSpPr>
          <p:cNvPr id="3" name="Text Placeholder 2">
            <a:extLst>
              <a:ext uri="{FF2B5EF4-FFF2-40B4-BE49-F238E27FC236}">
                <a16:creationId xmlns="" xmlns:a16="http://schemas.microsoft.com/office/drawing/2014/main" id="{4464507B-F084-47EA-BB5B-F43E56595320}"/>
              </a:ext>
            </a:extLst>
          </p:cNvPr>
          <p:cNvSpPr txBox="1">
            <a:spLocks noGrp="1"/>
          </p:cNvSpPr>
          <p:nvPr>
            <p:ph type="body" idx="1"/>
          </p:nvPr>
        </p:nvSpPr>
        <p:spPr>
          <a:xfrm>
            <a:off x="831847" y="4589465"/>
            <a:ext cx="10515600" cy="1500182"/>
          </a:xfrm>
        </p:spPr>
        <p:txBody>
          <a:bodyPr/>
          <a:lstStyle>
            <a:lvl1pPr marL="0" indent="0">
              <a:buNone/>
              <a:defRPr sz="2400">
                <a:solidFill>
                  <a:srgbClr val="898989"/>
                </a:solidFill>
              </a:defRPr>
            </a:lvl1pPr>
          </a:lstStyle>
          <a:p>
            <a:pPr lvl="0"/>
            <a:r>
              <a:rPr lang="en-US"/>
              <a:t>Edit Master text styles</a:t>
            </a:r>
          </a:p>
        </p:txBody>
      </p:sp>
      <p:sp>
        <p:nvSpPr>
          <p:cNvPr id="4" name="Date Placeholder 3">
            <a:extLst>
              <a:ext uri="{FF2B5EF4-FFF2-40B4-BE49-F238E27FC236}">
                <a16:creationId xmlns="" xmlns:a16="http://schemas.microsoft.com/office/drawing/2014/main" id="{EE207F18-3E2E-47B6-BEAF-B6942B70C681}"/>
              </a:ext>
            </a:extLst>
          </p:cNvPr>
          <p:cNvSpPr txBox="1">
            <a:spLocks noGrp="1"/>
          </p:cNvSpPr>
          <p:nvPr>
            <p:ph type="dt" sz="half" idx="7"/>
          </p:nvPr>
        </p:nvSpPr>
        <p:spPr/>
        <p:txBody>
          <a:bodyPr/>
          <a:lstStyle>
            <a:lvl1pPr>
              <a:defRPr/>
            </a:lvl1pPr>
          </a:lstStyle>
          <a:p>
            <a:pPr lvl="0"/>
            <a:fld id="{E0515791-4FB8-4B53-A8B4-36C77774F6B6}" type="datetime1">
              <a:rPr lang="ro-RO"/>
              <a:pPr lvl="0"/>
              <a:t>31.10.2018</a:t>
            </a:fld>
            <a:endParaRPr lang="ro-RO"/>
          </a:p>
        </p:txBody>
      </p:sp>
      <p:sp>
        <p:nvSpPr>
          <p:cNvPr id="5" name="Footer Placeholder 4">
            <a:extLst>
              <a:ext uri="{FF2B5EF4-FFF2-40B4-BE49-F238E27FC236}">
                <a16:creationId xmlns="" xmlns:a16="http://schemas.microsoft.com/office/drawing/2014/main" id="{17ED12A7-8560-4E67-AE63-CE80BBCBA7E6}"/>
              </a:ext>
            </a:extLst>
          </p:cNvPr>
          <p:cNvSpPr txBox="1">
            <a:spLocks noGrp="1"/>
          </p:cNvSpPr>
          <p:nvPr>
            <p:ph type="ftr" sz="quarter" idx="9"/>
          </p:nvPr>
        </p:nvSpPr>
        <p:spPr/>
        <p:txBody>
          <a:bodyPr/>
          <a:lstStyle>
            <a:lvl1pPr>
              <a:defRPr/>
            </a:lvl1pPr>
          </a:lstStyle>
          <a:p>
            <a:pPr lvl="0"/>
            <a:endParaRPr lang="ro-RO"/>
          </a:p>
        </p:txBody>
      </p:sp>
      <p:sp>
        <p:nvSpPr>
          <p:cNvPr id="6" name="Slide Number Placeholder 5">
            <a:extLst>
              <a:ext uri="{FF2B5EF4-FFF2-40B4-BE49-F238E27FC236}">
                <a16:creationId xmlns="" xmlns:a16="http://schemas.microsoft.com/office/drawing/2014/main" id="{43D1083F-FC12-48B7-A654-065E1F38B500}"/>
              </a:ext>
            </a:extLst>
          </p:cNvPr>
          <p:cNvSpPr txBox="1">
            <a:spLocks noGrp="1"/>
          </p:cNvSpPr>
          <p:nvPr>
            <p:ph type="sldNum" sz="quarter" idx="8"/>
          </p:nvPr>
        </p:nvSpPr>
        <p:spPr/>
        <p:txBody>
          <a:bodyPr/>
          <a:lstStyle>
            <a:lvl1pPr>
              <a:defRPr/>
            </a:lvl1pPr>
          </a:lstStyle>
          <a:p>
            <a:pPr lvl="0"/>
            <a:fld id="{F477D033-0381-4715-B77C-3EB721D8C39D}" type="slidenum">
              <a:t>‹#›</a:t>
            </a:fld>
            <a:endParaRPr lang="ro-RO"/>
          </a:p>
        </p:txBody>
      </p:sp>
    </p:spTree>
    <p:extLst>
      <p:ext uri="{BB962C8B-B14F-4D97-AF65-F5344CB8AC3E}">
        <p14:creationId xmlns:p14="http://schemas.microsoft.com/office/powerpoint/2010/main" val="1820314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76446EC-00F0-4FC3-8FE1-58E965089ACF}"/>
              </a:ext>
            </a:extLst>
          </p:cNvPr>
          <p:cNvSpPr txBox="1">
            <a:spLocks noGrp="1"/>
          </p:cNvSpPr>
          <p:nvPr>
            <p:ph type="title"/>
          </p:nvPr>
        </p:nvSpPr>
        <p:spPr/>
        <p:txBody>
          <a:bodyPr/>
          <a:lstStyle>
            <a:lvl1pPr>
              <a:defRPr/>
            </a:lvl1pPr>
          </a:lstStyle>
          <a:p>
            <a:pPr lvl="0"/>
            <a:r>
              <a:rPr lang="en-US"/>
              <a:t>Click to edit Master title style</a:t>
            </a:r>
            <a:endParaRPr lang="ro-RO"/>
          </a:p>
        </p:txBody>
      </p:sp>
      <p:sp>
        <p:nvSpPr>
          <p:cNvPr id="3" name="Content Placeholder 2">
            <a:extLst>
              <a:ext uri="{FF2B5EF4-FFF2-40B4-BE49-F238E27FC236}">
                <a16:creationId xmlns="" xmlns:a16="http://schemas.microsoft.com/office/drawing/2014/main" id="{91AD3856-02A1-45AD-8336-56A71C79A16D}"/>
              </a:ext>
            </a:extLst>
          </p:cNvPr>
          <p:cNvSpPr txBox="1">
            <a:spLocks noGrp="1"/>
          </p:cNvSpPr>
          <p:nvPr>
            <p:ph idx="1"/>
          </p:nvPr>
        </p:nvSpPr>
        <p:spPr>
          <a:xfrm>
            <a:off x="838203" y="1825627"/>
            <a:ext cx="5181603" cy="4351336"/>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Content Placeholder 3">
            <a:extLst>
              <a:ext uri="{FF2B5EF4-FFF2-40B4-BE49-F238E27FC236}">
                <a16:creationId xmlns="" xmlns:a16="http://schemas.microsoft.com/office/drawing/2014/main" id="{AB6CEE69-A0E8-4E07-95EF-860CCDACCF61}"/>
              </a:ext>
            </a:extLst>
          </p:cNvPr>
          <p:cNvSpPr txBox="1">
            <a:spLocks noGrp="1"/>
          </p:cNvSpPr>
          <p:nvPr>
            <p:ph idx="2"/>
          </p:nvPr>
        </p:nvSpPr>
        <p:spPr>
          <a:xfrm>
            <a:off x="6172200" y="1825627"/>
            <a:ext cx="5181603" cy="4351336"/>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5" name="Date Placeholder 4">
            <a:extLst>
              <a:ext uri="{FF2B5EF4-FFF2-40B4-BE49-F238E27FC236}">
                <a16:creationId xmlns="" xmlns:a16="http://schemas.microsoft.com/office/drawing/2014/main" id="{21D811F6-3CDE-4FBC-A569-FE8ECACCE2BE}"/>
              </a:ext>
            </a:extLst>
          </p:cNvPr>
          <p:cNvSpPr txBox="1">
            <a:spLocks noGrp="1"/>
          </p:cNvSpPr>
          <p:nvPr>
            <p:ph type="dt" sz="half" idx="7"/>
          </p:nvPr>
        </p:nvSpPr>
        <p:spPr/>
        <p:txBody>
          <a:bodyPr/>
          <a:lstStyle>
            <a:lvl1pPr>
              <a:defRPr/>
            </a:lvl1pPr>
          </a:lstStyle>
          <a:p>
            <a:pPr lvl="0"/>
            <a:fld id="{6A6C1B9E-0B85-42E5-BC18-5D3969E509DD}" type="datetime1">
              <a:rPr lang="ro-RO"/>
              <a:pPr lvl="0"/>
              <a:t>31.10.2018</a:t>
            </a:fld>
            <a:endParaRPr lang="ro-RO"/>
          </a:p>
        </p:txBody>
      </p:sp>
      <p:sp>
        <p:nvSpPr>
          <p:cNvPr id="6" name="Footer Placeholder 5">
            <a:extLst>
              <a:ext uri="{FF2B5EF4-FFF2-40B4-BE49-F238E27FC236}">
                <a16:creationId xmlns="" xmlns:a16="http://schemas.microsoft.com/office/drawing/2014/main" id="{608C9271-5EB5-4A61-8C83-81275D4730A3}"/>
              </a:ext>
            </a:extLst>
          </p:cNvPr>
          <p:cNvSpPr txBox="1">
            <a:spLocks noGrp="1"/>
          </p:cNvSpPr>
          <p:nvPr>
            <p:ph type="ftr" sz="quarter" idx="9"/>
          </p:nvPr>
        </p:nvSpPr>
        <p:spPr/>
        <p:txBody>
          <a:bodyPr/>
          <a:lstStyle>
            <a:lvl1pPr>
              <a:defRPr/>
            </a:lvl1pPr>
          </a:lstStyle>
          <a:p>
            <a:pPr lvl="0"/>
            <a:endParaRPr lang="ro-RO"/>
          </a:p>
        </p:txBody>
      </p:sp>
      <p:sp>
        <p:nvSpPr>
          <p:cNvPr id="7" name="Slide Number Placeholder 6">
            <a:extLst>
              <a:ext uri="{FF2B5EF4-FFF2-40B4-BE49-F238E27FC236}">
                <a16:creationId xmlns="" xmlns:a16="http://schemas.microsoft.com/office/drawing/2014/main" id="{45B87113-0A40-4EF9-9D14-C6B56A01D0B0}"/>
              </a:ext>
            </a:extLst>
          </p:cNvPr>
          <p:cNvSpPr txBox="1">
            <a:spLocks noGrp="1"/>
          </p:cNvSpPr>
          <p:nvPr>
            <p:ph type="sldNum" sz="quarter" idx="8"/>
          </p:nvPr>
        </p:nvSpPr>
        <p:spPr/>
        <p:txBody>
          <a:bodyPr/>
          <a:lstStyle>
            <a:lvl1pPr>
              <a:defRPr/>
            </a:lvl1pPr>
          </a:lstStyle>
          <a:p>
            <a:pPr lvl="0"/>
            <a:fld id="{61B1E4C7-5344-4B71-A634-5673CEB333FA}" type="slidenum">
              <a:t>‹#›</a:t>
            </a:fld>
            <a:endParaRPr lang="ro-RO"/>
          </a:p>
        </p:txBody>
      </p:sp>
    </p:spTree>
    <p:extLst>
      <p:ext uri="{BB962C8B-B14F-4D97-AF65-F5344CB8AC3E}">
        <p14:creationId xmlns:p14="http://schemas.microsoft.com/office/powerpoint/2010/main" val="20880143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D21004D-67E3-4568-A48A-15439BBBE3A4}"/>
              </a:ext>
            </a:extLst>
          </p:cNvPr>
          <p:cNvSpPr txBox="1">
            <a:spLocks noGrp="1"/>
          </p:cNvSpPr>
          <p:nvPr>
            <p:ph type="title"/>
          </p:nvPr>
        </p:nvSpPr>
        <p:spPr>
          <a:xfrm>
            <a:off x="839784" y="365129"/>
            <a:ext cx="10515600" cy="1325559"/>
          </a:xfrm>
        </p:spPr>
        <p:txBody>
          <a:bodyPr/>
          <a:lstStyle>
            <a:lvl1pPr>
              <a:defRPr/>
            </a:lvl1pPr>
          </a:lstStyle>
          <a:p>
            <a:pPr lvl="0"/>
            <a:r>
              <a:rPr lang="en-US"/>
              <a:t>Click to edit Master title style</a:t>
            </a:r>
            <a:endParaRPr lang="ro-RO"/>
          </a:p>
        </p:txBody>
      </p:sp>
      <p:sp>
        <p:nvSpPr>
          <p:cNvPr id="3" name="Text Placeholder 2">
            <a:extLst>
              <a:ext uri="{FF2B5EF4-FFF2-40B4-BE49-F238E27FC236}">
                <a16:creationId xmlns="" xmlns:a16="http://schemas.microsoft.com/office/drawing/2014/main" id="{2FCF3A6C-3B13-4E18-986B-8C6B7C942969}"/>
              </a:ext>
            </a:extLst>
          </p:cNvPr>
          <p:cNvSpPr txBox="1">
            <a:spLocks noGrp="1"/>
          </p:cNvSpPr>
          <p:nvPr>
            <p:ph type="body" idx="1"/>
          </p:nvPr>
        </p:nvSpPr>
        <p:spPr>
          <a:xfrm>
            <a:off x="839784" y="1681160"/>
            <a:ext cx="5157782" cy="823910"/>
          </a:xfrm>
        </p:spPr>
        <p:txBody>
          <a:bodyPr anchor="b"/>
          <a:lstStyle>
            <a:lvl1pPr marL="0" indent="0">
              <a:buNone/>
              <a:defRPr sz="2400" b="1"/>
            </a:lvl1pPr>
          </a:lstStyle>
          <a:p>
            <a:pPr lvl="0"/>
            <a:r>
              <a:rPr lang="en-US"/>
              <a:t>Edit Master text styles</a:t>
            </a:r>
          </a:p>
        </p:txBody>
      </p:sp>
      <p:sp>
        <p:nvSpPr>
          <p:cNvPr id="4" name="Content Placeholder 3">
            <a:extLst>
              <a:ext uri="{FF2B5EF4-FFF2-40B4-BE49-F238E27FC236}">
                <a16:creationId xmlns="" xmlns:a16="http://schemas.microsoft.com/office/drawing/2014/main" id="{A36706F7-7042-4BA6-A1B3-89F9DB836959}"/>
              </a:ext>
            </a:extLst>
          </p:cNvPr>
          <p:cNvSpPr txBox="1">
            <a:spLocks noGrp="1"/>
          </p:cNvSpPr>
          <p:nvPr>
            <p:ph idx="2"/>
          </p:nvPr>
        </p:nvSpPr>
        <p:spPr>
          <a:xfrm>
            <a:off x="839784" y="2505071"/>
            <a:ext cx="5157782" cy="3684583"/>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5" name="Text Placeholder 4">
            <a:extLst>
              <a:ext uri="{FF2B5EF4-FFF2-40B4-BE49-F238E27FC236}">
                <a16:creationId xmlns="" xmlns:a16="http://schemas.microsoft.com/office/drawing/2014/main" id="{C77FF7DC-2BCE-4D2A-BF71-D09E9297D66F}"/>
              </a:ext>
            </a:extLst>
          </p:cNvPr>
          <p:cNvSpPr txBox="1">
            <a:spLocks noGrp="1"/>
          </p:cNvSpPr>
          <p:nvPr>
            <p:ph type="body" idx="3"/>
          </p:nvPr>
        </p:nvSpPr>
        <p:spPr>
          <a:xfrm>
            <a:off x="6172200" y="1681160"/>
            <a:ext cx="5183184" cy="823910"/>
          </a:xfrm>
        </p:spPr>
        <p:txBody>
          <a:bodyPr anchor="b"/>
          <a:lstStyle>
            <a:lvl1pPr marL="0" indent="0">
              <a:buNone/>
              <a:defRPr sz="2400" b="1"/>
            </a:lvl1pPr>
          </a:lstStyle>
          <a:p>
            <a:pPr lvl="0"/>
            <a:r>
              <a:rPr lang="en-US"/>
              <a:t>Edit Master text styles</a:t>
            </a:r>
          </a:p>
        </p:txBody>
      </p:sp>
      <p:sp>
        <p:nvSpPr>
          <p:cNvPr id="6" name="Content Placeholder 5">
            <a:extLst>
              <a:ext uri="{FF2B5EF4-FFF2-40B4-BE49-F238E27FC236}">
                <a16:creationId xmlns="" xmlns:a16="http://schemas.microsoft.com/office/drawing/2014/main" id="{47ECFD21-D43C-4E72-9F74-7EADC669576C}"/>
              </a:ext>
            </a:extLst>
          </p:cNvPr>
          <p:cNvSpPr txBox="1">
            <a:spLocks noGrp="1"/>
          </p:cNvSpPr>
          <p:nvPr>
            <p:ph idx="4"/>
          </p:nvPr>
        </p:nvSpPr>
        <p:spPr>
          <a:xfrm>
            <a:off x="6172200" y="2505071"/>
            <a:ext cx="5183184" cy="3684583"/>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7" name="Date Placeholder 6">
            <a:extLst>
              <a:ext uri="{FF2B5EF4-FFF2-40B4-BE49-F238E27FC236}">
                <a16:creationId xmlns="" xmlns:a16="http://schemas.microsoft.com/office/drawing/2014/main" id="{29414E69-D2D9-45F4-B6D0-1D418C47B9A3}"/>
              </a:ext>
            </a:extLst>
          </p:cNvPr>
          <p:cNvSpPr txBox="1">
            <a:spLocks noGrp="1"/>
          </p:cNvSpPr>
          <p:nvPr>
            <p:ph type="dt" sz="half" idx="7"/>
          </p:nvPr>
        </p:nvSpPr>
        <p:spPr/>
        <p:txBody>
          <a:bodyPr/>
          <a:lstStyle>
            <a:lvl1pPr>
              <a:defRPr/>
            </a:lvl1pPr>
          </a:lstStyle>
          <a:p>
            <a:pPr lvl="0"/>
            <a:fld id="{4C9FC3E1-FE72-4CEE-800D-1BD7A129F828}" type="datetime1">
              <a:rPr lang="ro-RO"/>
              <a:pPr lvl="0"/>
              <a:t>31.10.2018</a:t>
            </a:fld>
            <a:endParaRPr lang="ro-RO"/>
          </a:p>
        </p:txBody>
      </p:sp>
      <p:sp>
        <p:nvSpPr>
          <p:cNvPr id="8" name="Footer Placeholder 7">
            <a:extLst>
              <a:ext uri="{FF2B5EF4-FFF2-40B4-BE49-F238E27FC236}">
                <a16:creationId xmlns="" xmlns:a16="http://schemas.microsoft.com/office/drawing/2014/main" id="{B58E8DB6-AE32-46F9-815E-FBE11708BB55}"/>
              </a:ext>
            </a:extLst>
          </p:cNvPr>
          <p:cNvSpPr txBox="1">
            <a:spLocks noGrp="1"/>
          </p:cNvSpPr>
          <p:nvPr>
            <p:ph type="ftr" sz="quarter" idx="9"/>
          </p:nvPr>
        </p:nvSpPr>
        <p:spPr/>
        <p:txBody>
          <a:bodyPr/>
          <a:lstStyle>
            <a:lvl1pPr>
              <a:defRPr/>
            </a:lvl1pPr>
          </a:lstStyle>
          <a:p>
            <a:pPr lvl="0"/>
            <a:endParaRPr lang="ro-RO"/>
          </a:p>
        </p:txBody>
      </p:sp>
      <p:sp>
        <p:nvSpPr>
          <p:cNvPr id="9" name="Slide Number Placeholder 8">
            <a:extLst>
              <a:ext uri="{FF2B5EF4-FFF2-40B4-BE49-F238E27FC236}">
                <a16:creationId xmlns="" xmlns:a16="http://schemas.microsoft.com/office/drawing/2014/main" id="{8691A0FB-B5B0-4ECD-8C9B-49EAE61099BB}"/>
              </a:ext>
            </a:extLst>
          </p:cNvPr>
          <p:cNvSpPr txBox="1">
            <a:spLocks noGrp="1"/>
          </p:cNvSpPr>
          <p:nvPr>
            <p:ph type="sldNum" sz="quarter" idx="8"/>
          </p:nvPr>
        </p:nvSpPr>
        <p:spPr/>
        <p:txBody>
          <a:bodyPr/>
          <a:lstStyle>
            <a:lvl1pPr>
              <a:defRPr/>
            </a:lvl1pPr>
          </a:lstStyle>
          <a:p>
            <a:pPr lvl="0"/>
            <a:fld id="{184BF156-7FFD-4342-BACC-5FBC1E9E7B32}" type="slidenum">
              <a:t>‹#›</a:t>
            </a:fld>
            <a:endParaRPr lang="ro-RO"/>
          </a:p>
        </p:txBody>
      </p:sp>
    </p:spTree>
    <p:extLst>
      <p:ext uri="{BB962C8B-B14F-4D97-AF65-F5344CB8AC3E}">
        <p14:creationId xmlns:p14="http://schemas.microsoft.com/office/powerpoint/2010/main" val="29271252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EA216B9-7605-4737-89A2-6F98B160C29B}"/>
              </a:ext>
            </a:extLst>
          </p:cNvPr>
          <p:cNvSpPr txBox="1">
            <a:spLocks noGrp="1"/>
          </p:cNvSpPr>
          <p:nvPr>
            <p:ph type="title"/>
          </p:nvPr>
        </p:nvSpPr>
        <p:spPr/>
        <p:txBody>
          <a:bodyPr/>
          <a:lstStyle>
            <a:lvl1pPr>
              <a:defRPr/>
            </a:lvl1pPr>
          </a:lstStyle>
          <a:p>
            <a:pPr lvl="0"/>
            <a:r>
              <a:rPr lang="en-US"/>
              <a:t>Click to edit Master title style</a:t>
            </a:r>
            <a:endParaRPr lang="ro-RO"/>
          </a:p>
        </p:txBody>
      </p:sp>
      <p:sp>
        <p:nvSpPr>
          <p:cNvPr id="3" name="Date Placeholder 2">
            <a:extLst>
              <a:ext uri="{FF2B5EF4-FFF2-40B4-BE49-F238E27FC236}">
                <a16:creationId xmlns="" xmlns:a16="http://schemas.microsoft.com/office/drawing/2014/main" id="{21BB2154-FBD8-40BD-876B-E23485936066}"/>
              </a:ext>
            </a:extLst>
          </p:cNvPr>
          <p:cNvSpPr txBox="1">
            <a:spLocks noGrp="1"/>
          </p:cNvSpPr>
          <p:nvPr>
            <p:ph type="dt" sz="half" idx="7"/>
          </p:nvPr>
        </p:nvSpPr>
        <p:spPr/>
        <p:txBody>
          <a:bodyPr/>
          <a:lstStyle>
            <a:lvl1pPr>
              <a:defRPr/>
            </a:lvl1pPr>
          </a:lstStyle>
          <a:p>
            <a:pPr lvl="0"/>
            <a:fld id="{831B6B66-33C6-42A4-8730-3356704E9211}" type="datetime1">
              <a:rPr lang="ro-RO"/>
              <a:pPr lvl="0"/>
              <a:t>31.10.2018</a:t>
            </a:fld>
            <a:endParaRPr lang="ro-RO"/>
          </a:p>
        </p:txBody>
      </p:sp>
      <p:sp>
        <p:nvSpPr>
          <p:cNvPr id="4" name="Footer Placeholder 3">
            <a:extLst>
              <a:ext uri="{FF2B5EF4-FFF2-40B4-BE49-F238E27FC236}">
                <a16:creationId xmlns="" xmlns:a16="http://schemas.microsoft.com/office/drawing/2014/main" id="{D9C8937E-555A-4C8D-BC1A-7DE0B4E0971A}"/>
              </a:ext>
            </a:extLst>
          </p:cNvPr>
          <p:cNvSpPr txBox="1">
            <a:spLocks noGrp="1"/>
          </p:cNvSpPr>
          <p:nvPr>
            <p:ph type="ftr" sz="quarter" idx="9"/>
          </p:nvPr>
        </p:nvSpPr>
        <p:spPr/>
        <p:txBody>
          <a:bodyPr/>
          <a:lstStyle>
            <a:lvl1pPr>
              <a:defRPr/>
            </a:lvl1pPr>
          </a:lstStyle>
          <a:p>
            <a:pPr lvl="0"/>
            <a:endParaRPr lang="ro-RO"/>
          </a:p>
        </p:txBody>
      </p:sp>
      <p:sp>
        <p:nvSpPr>
          <p:cNvPr id="5" name="Slide Number Placeholder 4">
            <a:extLst>
              <a:ext uri="{FF2B5EF4-FFF2-40B4-BE49-F238E27FC236}">
                <a16:creationId xmlns="" xmlns:a16="http://schemas.microsoft.com/office/drawing/2014/main" id="{DF514FBA-F242-4863-A87C-7FBCC58A2160}"/>
              </a:ext>
            </a:extLst>
          </p:cNvPr>
          <p:cNvSpPr txBox="1">
            <a:spLocks noGrp="1"/>
          </p:cNvSpPr>
          <p:nvPr>
            <p:ph type="sldNum" sz="quarter" idx="8"/>
          </p:nvPr>
        </p:nvSpPr>
        <p:spPr/>
        <p:txBody>
          <a:bodyPr/>
          <a:lstStyle>
            <a:lvl1pPr>
              <a:defRPr/>
            </a:lvl1pPr>
          </a:lstStyle>
          <a:p>
            <a:pPr lvl="0"/>
            <a:fld id="{C4CA7528-67E9-4B7A-95D1-96FABDC6DC8F}" type="slidenum">
              <a:t>‹#›</a:t>
            </a:fld>
            <a:endParaRPr lang="ro-RO"/>
          </a:p>
        </p:txBody>
      </p:sp>
    </p:spTree>
    <p:extLst>
      <p:ext uri="{BB962C8B-B14F-4D97-AF65-F5344CB8AC3E}">
        <p14:creationId xmlns:p14="http://schemas.microsoft.com/office/powerpoint/2010/main" val="24459961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DF0B84EB-EBE7-401D-A8D7-E192BFD216ED}"/>
              </a:ext>
            </a:extLst>
          </p:cNvPr>
          <p:cNvSpPr txBox="1">
            <a:spLocks noGrp="1"/>
          </p:cNvSpPr>
          <p:nvPr>
            <p:ph type="dt" sz="half" idx="7"/>
          </p:nvPr>
        </p:nvSpPr>
        <p:spPr/>
        <p:txBody>
          <a:bodyPr/>
          <a:lstStyle>
            <a:lvl1pPr>
              <a:defRPr/>
            </a:lvl1pPr>
          </a:lstStyle>
          <a:p>
            <a:pPr lvl="0"/>
            <a:fld id="{F20B8698-3611-49B8-9334-F0418978F55C}" type="datetime1">
              <a:rPr lang="ro-RO"/>
              <a:pPr lvl="0"/>
              <a:t>31.10.2018</a:t>
            </a:fld>
            <a:endParaRPr lang="ro-RO"/>
          </a:p>
        </p:txBody>
      </p:sp>
      <p:sp>
        <p:nvSpPr>
          <p:cNvPr id="3" name="Footer Placeholder 2">
            <a:extLst>
              <a:ext uri="{FF2B5EF4-FFF2-40B4-BE49-F238E27FC236}">
                <a16:creationId xmlns="" xmlns:a16="http://schemas.microsoft.com/office/drawing/2014/main" id="{A701E8E1-E270-4F3A-AAB4-E5D07F27B160}"/>
              </a:ext>
            </a:extLst>
          </p:cNvPr>
          <p:cNvSpPr txBox="1">
            <a:spLocks noGrp="1"/>
          </p:cNvSpPr>
          <p:nvPr>
            <p:ph type="ftr" sz="quarter" idx="9"/>
          </p:nvPr>
        </p:nvSpPr>
        <p:spPr/>
        <p:txBody>
          <a:bodyPr/>
          <a:lstStyle>
            <a:lvl1pPr>
              <a:defRPr/>
            </a:lvl1pPr>
          </a:lstStyle>
          <a:p>
            <a:pPr lvl="0"/>
            <a:endParaRPr lang="ro-RO"/>
          </a:p>
        </p:txBody>
      </p:sp>
      <p:sp>
        <p:nvSpPr>
          <p:cNvPr id="4" name="Slide Number Placeholder 3">
            <a:extLst>
              <a:ext uri="{FF2B5EF4-FFF2-40B4-BE49-F238E27FC236}">
                <a16:creationId xmlns="" xmlns:a16="http://schemas.microsoft.com/office/drawing/2014/main" id="{FCE4CF34-3401-4D65-A89A-8BC74CE8C22E}"/>
              </a:ext>
            </a:extLst>
          </p:cNvPr>
          <p:cNvSpPr txBox="1">
            <a:spLocks noGrp="1"/>
          </p:cNvSpPr>
          <p:nvPr>
            <p:ph type="sldNum" sz="quarter" idx="8"/>
          </p:nvPr>
        </p:nvSpPr>
        <p:spPr/>
        <p:txBody>
          <a:bodyPr/>
          <a:lstStyle>
            <a:lvl1pPr>
              <a:defRPr/>
            </a:lvl1pPr>
          </a:lstStyle>
          <a:p>
            <a:pPr lvl="0"/>
            <a:fld id="{57ACE0D6-5E68-4B80-A84E-EEAC90F1F73F}" type="slidenum">
              <a:t>‹#›</a:t>
            </a:fld>
            <a:endParaRPr lang="ro-RO"/>
          </a:p>
        </p:txBody>
      </p:sp>
    </p:spTree>
    <p:extLst>
      <p:ext uri="{BB962C8B-B14F-4D97-AF65-F5344CB8AC3E}">
        <p14:creationId xmlns:p14="http://schemas.microsoft.com/office/powerpoint/2010/main" val="8650556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628BF73-1236-40FA-9D00-91DDF8BFE78E}"/>
              </a:ext>
            </a:extLst>
          </p:cNvPr>
          <p:cNvSpPr txBox="1">
            <a:spLocks noGrp="1"/>
          </p:cNvSpPr>
          <p:nvPr>
            <p:ph type="title"/>
          </p:nvPr>
        </p:nvSpPr>
        <p:spPr>
          <a:xfrm>
            <a:off x="839784" y="457200"/>
            <a:ext cx="3932240" cy="1600200"/>
          </a:xfrm>
        </p:spPr>
        <p:txBody>
          <a:bodyPr anchor="b"/>
          <a:lstStyle>
            <a:lvl1pPr>
              <a:defRPr sz="3200"/>
            </a:lvl1pPr>
          </a:lstStyle>
          <a:p>
            <a:pPr lvl="0"/>
            <a:r>
              <a:rPr lang="en-US"/>
              <a:t>Click to edit Master title style</a:t>
            </a:r>
            <a:endParaRPr lang="ro-RO"/>
          </a:p>
        </p:txBody>
      </p:sp>
      <p:sp>
        <p:nvSpPr>
          <p:cNvPr id="3" name="Content Placeholder 2">
            <a:extLst>
              <a:ext uri="{FF2B5EF4-FFF2-40B4-BE49-F238E27FC236}">
                <a16:creationId xmlns="" xmlns:a16="http://schemas.microsoft.com/office/drawing/2014/main" id="{0B859FBE-95ED-4234-A08F-7196DAB715E1}"/>
              </a:ext>
            </a:extLst>
          </p:cNvPr>
          <p:cNvSpPr txBox="1">
            <a:spLocks noGrp="1"/>
          </p:cNvSpPr>
          <p:nvPr>
            <p:ph idx="1"/>
          </p:nvPr>
        </p:nvSpPr>
        <p:spPr>
          <a:xfrm>
            <a:off x="5183184" y="987423"/>
            <a:ext cx="6172200" cy="4873623"/>
          </a:xfrm>
        </p:spPr>
        <p:txBody>
          <a:bodyPr/>
          <a:lstStyle>
            <a:lvl1pPr>
              <a:defRPr sz="3200"/>
            </a:lvl1pPr>
            <a:lvl2pPr>
              <a:defRPr sz="2800"/>
            </a:lvl2pPr>
            <a:lvl3pPr>
              <a:defRPr sz="2400"/>
            </a:lvl3pPr>
            <a:lvl4pPr>
              <a:defRPr sz="2000"/>
            </a:lvl4pPr>
            <a:lvl5pPr>
              <a:defRPr sz="2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Text Placeholder 3">
            <a:extLst>
              <a:ext uri="{FF2B5EF4-FFF2-40B4-BE49-F238E27FC236}">
                <a16:creationId xmlns="" xmlns:a16="http://schemas.microsoft.com/office/drawing/2014/main" id="{BFD051B0-AC25-41EC-8B4E-ABF86F2FF287}"/>
              </a:ext>
            </a:extLst>
          </p:cNvPr>
          <p:cNvSpPr txBox="1">
            <a:spLocks noGrp="1"/>
          </p:cNvSpPr>
          <p:nvPr>
            <p:ph type="body" idx="2"/>
          </p:nvPr>
        </p:nvSpPr>
        <p:spPr>
          <a:xfrm>
            <a:off x="839784" y="2057400"/>
            <a:ext cx="3932240" cy="3811584"/>
          </a:xfrm>
        </p:spPr>
        <p:txBody>
          <a:bodyPr/>
          <a:lstStyle>
            <a:lvl1pPr marL="0" indent="0">
              <a:buNone/>
              <a:defRPr sz="1600"/>
            </a:lvl1pPr>
          </a:lstStyle>
          <a:p>
            <a:pPr lvl="0"/>
            <a:r>
              <a:rPr lang="en-US"/>
              <a:t>Edit Master text styles</a:t>
            </a:r>
          </a:p>
        </p:txBody>
      </p:sp>
      <p:sp>
        <p:nvSpPr>
          <p:cNvPr id="5" name="Date Placeholder 4">
            <a:extLst>
              <a:ext uri="{FF2B5EF4-FFF2-40B4-BE49-F238E27FC236}">
                <a16:creationId xmlns="" xmlns:a16="http://schemas.microsoft.com/office/drawing/2014/main" id="{8C626C45-6CA1-4D00-BDE7-51AE1BCC5F4F}"/>
              </a:ext>
            </a:extLst>
          </p:cNvPr>
          <p:cNvSpPr txBox="1">
            <a:spLocks noGrp="1"/>
          </p:cNvSpPr>
          <p:nvPr>
            <p:ph type="dt" sz="half" idx="7"/>
          </p:nvPr>
        </p:nvSpPr>
        <p:spPr/>
        <p:txBody>
          <a:bodyPr/>
          <a:lstStyle>
            <a:lvl1pPr>
              <a:defRPr/>
            </a:lvl1pPr>
          </a:lstStyle>
          <a:p>
            <a:pPr lvl="0"/>
            <a:fld id="{77D52054-DC57-48A5-96A5-8C7CB6368B9B}" type="datetime1">
              <a:rPr lang="ro-RO"/>
              <a:pPr lvl="0"/>
              <a:t>31.10.2018</a:t>
            </a:fld>
            <a:endParaRPr lang="ro-RO"/>
          </a:p>
        </p:txBody>
      </p:sp>
      <p:sp>
        <p:nvSpPr>
          <p:cNvPr id="6" name="Footer Placeholder 5">
            <a:extLst>
              <a:ext uri="{FF2B5EF4-FFF2-40B4-BE49-F238E27FC236}">
                <a16:creationId xmlns="" xmlns:a16="http://schemas.microsoft.com/office/drawing/2014/main" id="{14C05AA6-D53A-4391-A66A-A6D7E5251B53}"/>
              </a:ext>
            </a:extLst>
          </p:cNvPr>
          <p:cNvSpPr txBox="1">
            <a:spLocks noGrp="1"/>
          </p:cNvSpPr>
          <p:nvPr>
            <p:ph type="ftr" sz="quarter" idx="9"/>
          </p:nvPr>
        </p:nvSpPr>
        <p:spPr/>
        <p:txBody>
          <a:bodyPr/>
          <a:lstStyle>
            <a:lvl1pPr>
              <a:defRPr/>
            </a:lvl1pPr>
          </a:lstStyle>
          <a:p>
            <a:pPr lvl="0"/>
            <a:endParaRPr lang="ro-RO"/>
          </a:p>
        </p:txBody>
      </p:sp>
      <p:sp>
        <p:nvSpPr>
          <p:cNvPr id="7" name="Slide Number Placeholder 6">
            <a:extLst>
              <a:ext uri="{FF2B5EF4-FFF2-40B4-BE49-F238E27FC236}">
                <a16:creationId xmlns="" xmlns:a16="http://schemas.microsoft.com/office/drawing/2014/main" id="{4218B561-49AE-4AF6-8F5F-0C0EA955E917}"/>
              </a:ext>
            </a:extLst>
          </p:cNvPr>
          <p:cNvSpPr txBox="1">
            <a:spLocks noGrp="1"/>
          </p:cNvSpPr>
          <p:nvPr>
            <p:ph type="sldNum" sz="quarter" idx="8"/>
          </p:nvPr>
        </p:nvSpPr>
        <p:spPr/>
        <p:txBody>
          <a:bodyPr/>
          <a:lstStyle>
            <a:lvl1pPr>
              <a:defRPr/>
            </a:lvl1pPr>
          </a:lstStyle>
          <a:p>
            <a:pPr lvl="0"/>
            <a:fld id="{80F059AE-2EC4-4E25-A8C5-11B14A156A5A}" type="slidenum">
              <a:t>‹#›</a:t>
            </a:fld>
            <a:endParaRPr lang="ro-RO"/>
          </a:p>
        </p:txBody>
      </p:sp>
    </p:spTree>
    <p:extLst>
      <p:ext uri="{BB962C8B-B14F-4D97-AF65-F5344CB8AC3E}">
        <p14:creationId xmlns:p14="http://schemas.microsoft.com/office/powerpoint/2010/main" val="298321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05006D0-1DCF-4723-A6A4-B938B5A12610}"/>
              </a:ext>
            </a:extLst>
          </p:cNvPr>
          <p:cNvSpPr txBox="1">
            <a:spLocks noGrp="1"/>
          </p:cNvSpPr>
          <p:nvPr>
            <p:ph type="title"/>
          </p:nvPr>
        </p:nvSpPr>
        <p:spPr>
          <a:xfrm>
            <a:off x="839784" y="457200"/>
            <a:ext cx="3932240" cy="1600200"/>
          </a:xfrm>
        </p:spPr>
        <p:txBody>
          <a:bodyPr anchor="b"/>
          <a:lstStyle>
            <a:lvl1pPr>
              <a:defRPr sz="3200"/>
            </a:lvl1pPr>
          </a:lstStyle>
          <a:p>
            <a:pPr lvl="0"/>
            <a:r>
              <a:rPr lang="en-US"/>
              <a:t>Click to edit Master title style</a:t>
            </a:r>
            <a:endParaRPr lang="ro-RO"/>
          </a:p>
        </p:txBody>
      </p:sp>
      <p:sp>
        <p:nvSpPr>
          <p:cNvPr id="3" name="Picture Placeholder 2">
            <a:extLst>
              <a:ext uri="{FF2B5EF4-FFF2-40B4-BE49-F238E27FC236}">
                <a16:creationId xmlns="" xmlns:a16="http://schemas.microsoft.com/office/drawing/2014/main" id="{92817BB9-4141-4560-B6C9-7E94E98B19F8}"/>
              </a:ext>
            </a:extLst>
          </p:cNvPr>
          <p:cNvSpPr txBox="1">
            <a:spLocks noGrp="1"/>
          </p:cNvSpPr>
          <p:nvPr>
            <p:ph type="pic" idx="1"/>
          </p:nvPr>
        </p:nvSpPr>
        <p:spPr>
          <a:xfrm>
            <a:off x="5183184" y="987423"/>
            <a:ext cx="6172200" cy="4873623"/>
          </a:xfrm>
        </p:spPr>
        <p:txBody>
          <a:bodyPr/>
          <a:lstStyle>
            <a:lvl1pPr marL="0" indent="0">
              <a:buNone/>
              <a:defRPr lang="ro-RO" sz="3200"/>
            </a:lvl1pPr>
          </a:lstStyle>
          <a:p>
            <a:pPr lvl="0"/>
            <a:endParaRPr lang="ro-RO"/>
          </a:p>
        </p:txBody>
      </p:sp>
      <p:sp>
        <p:nvSpPr>
          <p:cNvPr id="4" name="Text Placeholder 3">
            <a:extLst>
              <a:ext uri="{FF2B5EF4-FFF2-40B4-BE49-F238E27FC236}">
                <a16:creationId xmlns="" xmlns:a16="http://schemas.microsoft.com/office/drawing/2014/main" id="{18B0870F-D5B3-4CA8-9E7A-EFFF9BB37FEE}"/>
              </a:ext>
            </a:extLst>
          </p:cNvPr>
          <p:cNvSpPr txBox="1">
            <a:spLocks noGrp="1"/>
          </p:cNvSpPr>
          <p:nvPr>
            <p:ph type="body" idx="2"/>
          </p:nvPr>
        </p:nvSpPr>
        <p:spPr>
          <a:xfrm>
            <a:off x="839784" y="2057400"/>
            <a:ext cx="3932240" cy="3811584"/>
          </a:xfrm>
        </p:spPr>
        <p:txBody>
          <a:bodyPr/>
          <a:lstStyle>
            <a:lvl1pPr marL="0" indent="0">
              <a:buNone/>
              <a:defRPr sz="1600"/>
            </a:lvl1pPr>
          </a:lstStyle>
          <a:p>
            <a:pPr lvl="0"/>
            <a:r>
              <a:rPr lang="en-US"/>
              <a:t>Edit Master text styles</a:t>
            </a:r>
          </a:p>
        </p:txBody>
      </p:sp>
      <p:sp>
        <p:nvSpPr>
          <p:cNvPr id="5" name="Date Placeholder 4">
            <a:extLst>
              <a:ext uri="{FF2B5EF4-FFF2-40B4-BE49-F238E27FC236}">
                <a16:creationId xmlns="" xmlns:a16="http://schemas.microsoft.com/office/drawing/2014/main" id="{FF3A6981-9BA0-4B89-B4B4-9713D8481580}"/>
              </a:ext>
            </a:extLst>
          </p:cNvPr>
          <p:cNvSpPr txBox="1">
            <a:spLocks noGrp="1"/>
          </p:cNvSpPr>
          <p:nvPr>
            <p:ph type="dt" sz="half" idx="7"/>
          </p:nvPr>
        </p:nvSpPr>
        <p:spPr/>
        <p:txBody>
          <a:bodyPr/>
          <a:lstStyle>
            <a:lvl1pPr>
              <a:defRPr/>
            </a:lvl1pPr>
          </a:lstStyle>
          <a:p>
            <a:pPr lvl="0"/>
            <a:fld id="{BBA8772E-96B5-4723-BA66-4847E0DA7E66}" type="datetime1">
              <a:rPr lang="ro-RO"/>
              <a:pPr lvl="0"/>
              <a:t>31.10.2018</a:t>
            </a:fld>
            <a:endParaRPr lang="ro-RO"/>
          </a:p>
        </p:txBody>
      </p:sp>
      <p:sp>
        <p:nvSpPr>
          <p:cNvPr id="6" name="Footer Placeholder 5">
            <a:extLst>
              <a:ext uri="{FF2B5EF4-FFF2-40B4-BE49-F238E27FC236}">
                <a16:creationId xmlns="" xmlns:a16="http://schemas.microsoft.com/office/drawing/2014/main" id="{4B19B2BF-D2FE-4C98-9AED-6AC25BC18546}"/>
              </a:ext>
            </a:extLst>
          </p:cNvPr>
          <p:cNvSpPr txBox="1">
            <a:spLocks noGrp="1"/>
          </p:cNvSpPr>
          <p:nvPr>
            <p:ph type="ftr" sz="quarter" idx="9"/>
          </p:nvPr>
        </p:nvSpPr>
        <p:spPr/>
        <p:txBody>
          <a:bodyPr/>
          <a:lstStyle>
            <a:lvl1pPr>
              <a:defRPr/>
            </a:lvl1pPr>
          </a:lstStyle>
          <a:p>
            <a:pPr lvl="0"/>
            <a:endParaRPr lang="ro-RO"/>
          </a:p>
        </p:txBody>
      </p:sp>
      <p:sp>
        <p:nvSpPr>
          <p:cNvPr id="7" name="Slide Number Placeholder 6">
            <a:extLst>
              <a:ext uri="{FF2B5EF4-FFF2-40B4-BE49-F238E27FC236}">
                <a16:creationId xmlns="" xmlns:a16="http://schemas.microsoft.com/office/drawing/2014/main" id="{1F1B22D8-5BD6-41D0-83AF-7879C7FA1382}"/>
              </a:ext>
            </a:extLst>
          </p:cNvPr>
          <p:cNvSpPr txBox="1">
            <a:spLocks noGrp="1"/>
          </p:cNvSpPr>
          <p:nvPr>
            <p:ph type="sldNum" sz="quarter" idx="8"/>
          </p:nvPr>
        </p:nvSpPr>
        <p:spPr/>
        <p:txBody>
          <a:bodyPr/>
          <a:lstStyle>
            <a:lvl1pPr>
              <a:defRPr/>
            </a:lvl1pPr>
          </a:lstStyle>
          <a:p>
            <a:pPr lvl="0"/>
            <a:fld id="{4ACC2F5A-C991-48A0-A7ED-866C559FCCEB}" type="slidenum">
              <a:t>‹#›</a:t>
            </a:fld>
            <a:endParaRPr lang="ro-RO"/>
          </a:p>
        </p:txBody>
      </p:sp>
    </p:spTree>
    <p:extLst>
      <p:ext uri="{BB962C8B-B14F-4D97-AF65-F5344CB8AC3E}">
        <p14:creationId xmlns:p14="http://schemas.microsoft.com/office/powerpoint/2010/main" val="1072197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EB228415-64C9-4281-9D6F-628850BEF185}"/>
              </a:ext>
            </a:extLst>
          </p:cNvPr>
          <p:cNvSpPr txBox="1">
            <a:spLocks noGrp="1"/>
          </p:cNvSpPr>
          <p:nvPr>
            <p:ph type="title"/>
          </p:nvPr>
        </p:nvSpPr>
        <p:spPr>
          <a:xfrm>
            <a:off x="838203" y="365129"/>
            <a:ext cx="10515600" cy="1325559"/>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endParaRPr lang="ro-RO"/>
          </a:p>
        </p:txBody>
      </p:sp>
      <p:sp>
        <p:nvSpPr>
          <p:cNvPr id="3" name="Text Placeholder 2">
            <a:extLst>
              <a:ext uri="{FF2B5EF4-FFF2-40B4-BE49-F238E27FC236}">
                <a16:creationId xmlns="" xmlns:a16="http://schemas.microsoft.com/office/drawing/2014/main" id="{A27DA92C-74EA-4981-883A-9FEFFE2829D8}"/>
              </a:ext>
            </a:extLst>
          </p:cNvPr>
          <p:cNvSpPr txBox="1">
            <a:spLocks noGrp="1"/>
          </p:cNvSpPr>
          <p:nvPr>
            <p:ph type="body" idx="1"/>
          </p:nvPr>
        </p:nvSpPr>
        <p:spPr>
          <a:xfrm>
            <a:off x="838203" y="1825627"/>
            <a:ext cx="10515600" cy="4351336"/>
          </a:xfrm>
          <a:prstGeom prst="rect">
            <a:avLst/>
          </a:prstGeom>
          <a:noFill/>
          <a:ln>
            <a:noFill/>
          </a:ln>
        </p:spPr>
        <p:txBody>
          <a:bodyPr vert="horz" wrap="square" lIns="91440" tIns="45720" rIns="91440" bIns="45720" anchor="t" anchorCtr="0" compatLnSpc="1">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a:extLst>
              <a:ext uri="{FF2B5EF4-FFF2-40B4-BE49-F238E27FC236}">
                <a16:creationId xmlns="" xmlns:a16="http://schemas.microsoft.com/office/drawing/2014/main" id="{18329F30-6A38-4363-9961-FBE8244DE184}"/>
              </a:ext>
            </a:extLst>
          </p:cNvPr>
          <p:cNvSpPr txBox="1">
            <a:spLocks noGrp="1"/>
          </p:cNvSpPr>
          <p:nvPr>
            <p:ph type="dt" sz="half" idx="2"/>
          </p:nvPr>
        </p:nvSpPr>
        <p:spPr>
          <a:xfrm>
            <a:off x="838203" y="6356351"/>
            <a:ext cx="2743200" cy="365129"/>
          </a:xfrm>
          <a:prstGeom prst="rect">
            <a:avLst/>
          </a:prstGeom>
          <a:noFill/>
          <a:ln>
            <a:noFill/>
          </a:ln>
        </p:spPr>
        <p:txBody>
          <a:bodyPr vert="horz" wrap="square" lIns="91440" tIns="45720" rIns="91440" bIns="45720" anchor="ctr" anchorCtr="0" compatLnSpc="1">
            <a:noAutofit/>
          </a:bodyPr>
          <a:lstStyle>
            <a:lvl1pPr marL="0" marR="0" lvl="0" indent="0" algn="l" defTabSz="914400" rtl="0" fontAlgn="auto" hangingPunct="1">
              <a:lnSpc>
                <a:spcPct val="100000"/>
              </a:lnSpc>
              <a:spcBef>
                <a:spcPts val="0"/>
              </a:spcBef>
              <a:spcAft>
                <a:spcPts val="0"/>
              </a:spcAft>
              <a:buNone/>
              <a:tabLst/>
              <a:defRPr lang="ro-RO" sz="1200" b="0" i="0" u="none" strike="noStrike" kern="1200" cap="none" spc="0" baseline="0">
                <a:solidFill>
                  <a:srgbClr val="898989"/>
                </a:solidFill>
                <a:uFillTx/>
                <a:latin typeface="Calibri"/>
              </a:defRPr>
            </a:lvl1pPr>
          </a:lstStyle>
          <a:p>
            <a:pPr lvl="0"/>
            <a:fld id="{4FF3B277-1B55-4CE6-AAB7-EB54C19CF53C}" type="datetime1">
              <a:rPr lang="ro-RO"/>
              <a:pPr lvl="0"/>
              <a:t>31.10.2018</a:t>
            </a:fld>
            <a:endParaRPr lang="ro-RO"/>
          </a:p>
        </p:txBody>
      </p:sp>
      <p:sp>
        <p:nvSpPr>
          <p:cNvPr id="5" name="Footer Placeholder 4">
            <a:extLst>
              <a:ext uri="{FF2B5EF4-FFF2-40B4-BE49-F238E27FC236}">
                <a16:creationId xmlns="" xmlns:a16="http://schemas.microsoft.com/office/drawing/2014/main" id="{AF638EF7-4EA1-47A9-BC50-949DD8C8CD5C}"/>
              </a:ext>
            </a:extLst>
          </p:cNvPr>
          <p:cNvSpPr txBox="1">
            <a:spLocks noGrp="1"/>
          </p:cNvSpPr>
          <p:nvPr>
            <p:ph type="ftr" sz="quarter" idx="3"/>
          </p:nvPr>
        </p:nvSpPr>
        <p:spPr>
          <a:xfrm>
            <a:off x="4038603" y="6356351"/>
            <a:ext cx="4114800" cy="365129"/>
          </a:xfrm>
          <a:prstGeom prst="rect">
            <a:avLst/>
          </a:prstGeom>
          <a:noFill/>
          <a:ln>
            <a:noFill/>
          </a:ln>
        </p:spPr>
        <p:txBody>
          <a:bodyPr vert="horz" wrap="square" lIns="91440" tIns="45720" rIns="91440" bIns="45720" anchor="ctr" anchorCtr="1" compatLnSpc="1">
            <a:noAutofit/>
          </a:bodyPr>
          <a:lstStyle>
            <a:lvl1pPr marL="0" marR="0" lvl="0" indent="0" algn="ctr" defTabSz="914400" rtl="0" fontAlgn="auto" hangingPunct="1">
              <a:lnSpc>
                <a:spcPct val="100000"/>
              </a:lnSpc>
              <a:spcBef>
                <a:spcPts val="0"/>
              </a:spcBef>
              <a:spcAft>
                <a:spcPts val="0"/>
              </a:spcAft>
              <a:buNone/>
              <a:tabLst/>
              <a:defRPr lang="ro-RO" sz="1200" b="0" i="0" u="none" strike="noStrike" kern="1200" cap="none" spc="0" baseline="0">
                <a:solidFill>
                  <a:srgbClr val="898989"/>
                </a:solidFill>
                <a:uFillTx/>
                <a:latin typeface="Calibri"/>
              </a:defRPr>
            </a:lvl1pPr>
          </a:lstStyle>
          <a:p>
            <a:pPr lvl="0"/>
            <a:endParaRPr lang="ro-RO"/>
          </a:p>
        </p:txBody>
      </p:sp>
      <p:sp>
        <p:nvSpPr>
          <p:cNvPr id="6" name="Slide Number Placeholder 5">
            <a:extLst>
              <a:ext uri="{FF2B5EF4-FFF2-40B4-BE49-F238E27FC236}">
                <a16:creationId xmlns="" xmlns:a16="http://schemas.microsoft.com/office/drawing/2014/main" id="{D6AD9D8C-6AFA-4D4A-8510-0ED84E3B27AE}"/>
              </a:ext>
            </a:extLst>
          </p:cNvPr>
          <p:cNvSpPr txBox="1">
            <a:spLocks noGrp="1"/>
          </p:cNvSpPr>
          <p:nvPr>
            <p:ph type="sldNum" sz="quarter" idx="4"/>
          </p:nvPr>
        </p:nvSpPr>
        <p:spPr>
          <a:xfrm>
            <a:off x="8610603" y="6356351"/>
            <a:ext cx="2743200" cy="365129"/>
          </a:xfrm>
          <a:prstGeom prst="rect">
            <a:avLst/>
          </a:prstGeom>
          <a:noFill/>
          <a:ln>
            <a:noFill/>
          </a:ln>
        </p:spPr>
        <p:txBody>
          <a:bodyPr vert="horz" wrap="square" lIns="91440" tIns="45720" rIns="91440" bIns="45720" anchor="ctr" anchorCtr="0" compatLnSpc="1">
            <a:noAutofit/>
          </a:bodyPr>
          <a:lstStyle>
            <a:lvl1pPr marL="0" marR="0" lvl="0" indent="0" algn="r" defTabSz="914400" rtl="0" fontAlgn="auto" hangingPunct="1">
              <a:lnSpc>
                <a:spcPct val="100000"/>
              </a:lnSpc>
              <a:spcBef>
                <a:spcPts val="0"/>
              </a:spcBef>
              <a:spcAft>
                <a:spcPts val="0"/>
              </a:spcAft>
              <a:buNone/>
              <a:tabLst/>
              <a:defRPr lang="ro-RO" sz="1200" b="0" i="0" u="none" strike="noStrike" kern="1200" cap="none" spc="0" baseline="0">
                <a:solidFill>
                  <a:srgbClr val="898989"/>
                </a:solidFill>
                <a:uFillTx/>
                <a:latin typeface="Calibri"/>
              </a:defRPr>
            </a:lvl1pPr>
          </a:lstStyle>
          <a:p>
            <a:pPr lvl="0"/>
            <a:fld id="{D8D87798-9558-42B7-92CB-41E7BBAD7B13}" type="slidenum">
              <a:t>‹#›</a:t>
            </a:fld>
            <a:endParaRPr lang="ro-R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0" marR="0" lvl="0" indent="0" algn="l" defTabSz="914400" rtl="0" fontAlgn="auto" hangingPunct="1">
        <a:lnSpc>
          <a:spcPct val="90000"/>
        </a:lnSpc>
        <a:spcBef>
          <a:spcPts val="0"/>
        </a:spcBef>
        <a:spcAft>
          <a:spcPts val="0"/>
        </a:spcAft>
        <a:buNone/>
        <a:tabLst/>
        <a:defRPr lang="en-US" sz="4400" b="0" i="0" u="none" strike="noStrike" kern="1200" cap="none" spc="0" baseline="0">
          <a:solidFill>
            <a:srgbClr val="000000"/>
          </a:solidFill>
          <a:uFillTx/>
          <a:latin typeface="Calibri Light"/>
        </a:defRPr>
      </a:lvl1pPr>
    </p:titleStyle>
    <p:bodyStyle>
      <a:lvl1pPr marL="228600" marR="0" lvl="0" indent="-228600" algn="l" defTabSz="914400" rtl="0" fontAlgn="auto" hangingPunct="1">
        <a:lnSpc>
          <a:spcPct val="90000"/>
        </a:lnSpc>
        <a:spcBef>
          <a:spcPts val="1000"/>
        </a:spcBef>
        <a:spcAft>
          <a:spcPts val="0"/>
        </a:spcAft>
        <a:buSzPct val="100000"/>
        <a:buFont typeface="Arial" pitchFamily="34"/>
        <a:buChar char="•"/>
        <a:tabLst/>
        <a:defRPr lang="en-US" sz="2800" b="0" i="0" u="none" strike="noStrike" kern="1200" cap="none" spc="0" baseline="0">
          <a:solidFill>
            <a:srgbClr val="000000"/>
          </a:solidFill>
          <a:uFillTx/>
          <a:latin typeface="Calibri"/>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4.emf"/></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5.emf"/></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Slide1">
    <p:spTree>
      <p:nvGrpSpPr>
        <p:cNvPr id="1" name=""/>
        <p:cNvGrpSpPr/>
        <p:nvPr/>
      </p:nvGrpSpPr>
      <p:grpSpPr>
        <a:xfrm>
          <a:off x="0" y="0"/>
          <a:ext cx="0" cy="0"/>
          <a:chOff x="0" y="0"/>
          <a:chExt cx="0" cy="0"/>
        </a:xfrm>
      </p:grpSpPr>
      <p:pic>
        <p:nvPicPr>
          <p:cNvPr id="2" name="Picture 6">
            <a:extLst>
              <a:ext uri="{FF2B5EF4-FFF2-40B4-BE49-F238E27FC236}">
                <a16:creationId xmlns="" xmlns:a16="http://schemas.microsoft.com/office/drawing/2014/main" id="{3C952957-0CEE-4049-BF11-C6CA89326E44}"/>
              </a:ext>
            </a:extLst>
          </p:cNvPr>
          <p:cNvPicPr>
            <a:picLocks noChangeAspect="1"/>
          </p:cNvPicPr>
          <p:nvPr/>
        </p:nvPicPr>
        <p:blipFill>
          <a:blip r:embed="rId2"/>
          <a:stretch>
            <a:fillRect/>
          </a:stretch>
        </p:blipFill>
        <p:spPr>
          <a:xfrm>
            <a:off x="401759" y="0"/>
            <a:ext cx="11411007" cy="6871569"/>
          </a:xfrm>
          <a:prstGeom prst="rect">
            <a:avLst/>
          </a:prstGeom>
          <a:noFill/>
          <a:ln cap="flat">
            <a:noFill/>
          </a:ln>
        </p:spPr>
      </p:pic>
      <p:pic>
        <p:nvPicPr>
          <p:cNvPr id="3" name="Picture 20">
            <a:extLst>
              <a:ext uri="{FF2B5EF4-FFF2-40B4-BE49-F238E27FC236}">
                <a16:creationId xmlns="" xmlns:a16="http://schemas.microsoft.com/office/drawing/2014/main" id="{3D3E29DD-DCF1-4F13-A8C4-2CB3EE505A93}"/>
              </a:ext>
            </a:extLst>
          </p:cNvPr>
          <p:cNvPicPr>
            <a:picLocks noChangeAspect="1"/>
          </p:cNvPicPr>
          <p:nvPr/>
        </p:nvPicPr>
        <p:blipFill>
          <a:blip r:embed="rId3"/>
          <a:srcRect t="4903"/>
          <a:stretch>
            <a:fillRect/>
          </a:stretch>
        </p:blipFill>
        <p:spPr>
          <a:xfrm>
            <a:off x="0" y="-82158"/>
            <a:ext cx="12175958" cy="6959416"/>
          </a:xfrm>
          <a:prstGeom prst="rect">
            <a:avLst/>
          </a:prstGeom>
          <a:noFill/>
          <a:ln cap="flat">
            <a:noFill/>
          </a:ln>
        </p:spPr>
      </p:pic>
      <p:sp>
        <p:nvSpPr>
          <p:cNvPr id="4" name="Title 21">
            <a:extLst>
              <a:ext uri="{FF2B5EF4-FFF2-40B4-BE49-F238E27FC236}">
                <a16:creationId xmlns="" xmlns:a16="http://schemas.microsoft.com/office/drawing/2014/main" id="{B26A476A-74D8-4696-8B88-2C7F3166900A}"/>
              </a:ext>
            </a:extLst>
          </p:cNvPr>
          <p:cNvSpPr txBox="1">
            <a:spLocks noGrp="1"/>
          </p:cNvSpPr>
          <p:nvPr>
            <p:ph type="ctrTitle"/>
          </p:nvPr>
        </p:nvSpPr>
        <p:spPr>
          <a:xfrm>
            <a:off x="1395667" y="1472494"/>
            <a:ext cx="9702424" cy="3850108"/>
          </a:xfrm>
        </p:spPr>
        <p:txBody>
          <a:bodyPr>
            <a:noAutofit/>
          </a:bodyPr>
          <a:lstStyle/>
          <a:p>
            <a:pPr lvl="0"/>
            <a:r>
              <a:rPr lang="en-US" sz="5400" dirty="0">
                <a:solidFill>
                  <a:srgbClr val="2F5597"/>
                </a:solidFill>
                <a:latin typeface="Trebuchet MS" pitchFamily="34"/>
              </a:rPr>
              <a:t>Joint Operational </a:t>
            </a:r>
            <a:r>
              <a:rPr lang="en-US" sz="5400" dirty="0" err="1">
                <a:solidFill>
                  <a:srgbClr val="2F5597"/>
                </a:solidFill>
                <a:latin typeface="Trebuchet MS" pitchFamily="34"/>
              </a:rPr>
              <a:t>Programme</a:t>
            </a:r>
            <a:r>
              <a:rPr lang="en-US" sz="5400" dirty="0">
                <a:solidFill>
                  <a:srgbClr val="2F5597"/>
                </a:solidFill>
                <a:latin typeface="Trebuchet MS" pitchFamily="34"/>
              </a:rPr>
              <a:t> Black Sea Basin </a:t>
            </a:r>
            <a:r>
              <a:rPr lang="en-US" sz="5400" dirty="0" smtClean="0">
                <a:solidFill>
                  <a:srgbClr val="2F5597"/>
                </a:solidFill>
                <a:latin typeface="Trebuchet MS" pitchFamily="34"/>
              </a:rPr>
              <a:t>2014-2020</a:t>
            </a:r>
            <a:br>
              <a:rPr lang="en-US" sz="5400" dirty="0" smtClean="0">
                <a:solidFill>
                  <a:srgbClr val="2F5597"/>
                </a:solidFill>
                <a:latin typeface="Trebuchet MS" pitchFamily="34"/>
              </a:rPr>
            </a:br>
            <a:r>
              <a:rPr lang="en-US" sz="5400" dirty="0">
                <a:solidFill>
                  <a:srgbClr val="2F5597"/>
                </a:solidFill>
                <a:latin typeface="Trebuchet MS" pitchFamily="34"/>
              </a:rPr>
              <a:t>E</a:t>
            </a:r>
            <a:r>
              <a:rPr lang="en-US" sz="5400" dirty="0" smtClean="0">
                <a:solidFill>
                  <a:srgbClr val="2F5597"/>
                </a:solidFill>
                <a:latin typeface="Trebuchet MS" pitchFamily="34"/>
              </a:rPr>
              <a:t>ligibility of expenditure</a:t>
            </a:r>
            <a:r>
              <a:rPr lang="en-US" sz="5400" dirty="0">
                <a:solidFill>
                  <a:srgbClr val="2F5597"/>
                </a:solidFill>
                <a:latin typeface="Trebuchet MS" pitchFamily="34"/>
              </a:rPr>
              <a:t/>
            </a:r>
            <a:br>
              <a:rPr lang="en-US" sz="5400" dirty="0">
                <a:solidFill>
                  <a:srgbClr val="2F5597"/>
                </a:solidFill>
                <a:latin typeface="Trebuchet MS" pitchFamily="34"/>
              </a:rPr>
            </a:br>
            <a:endParaRPr lang="ro-RO" sz="5400" dirty="0">
              <a:solidFill>
                <a:srgbClr val="2F5597"/>
              </a:solidFill>
              <a:latin typeface="Trebuchet MS" pitchFamily="34"/>
            </a:endParaRPr>
          </a:p>
        </p:txBody>
      </p:sp>
      <p:sp>
        <p:nvSpPr>
          <p:cNvPr id="5" name="Subtitle 22">
            <a:extLst>
              <a:ext uri="{FF2B5EF4-FFF2-40B4-BE49-F238E27FC236}">
                <a16:creationId xmlns="" xmlns:a16="http://schemas.microsoft.com/office/drawing/2014/main" id="{37EE0A52-0294-4ECD-BE68-07BEBC5D2B78}"/>
              </a:ext>
            </a:extLst>
          </p:cNvPr>
          <p:cNvSpPr txBox="1">
            <a:spLocks noGrp="1"/>
          </p:cNvSpPr>
          <p:nvPr>
            <p:ph type="subTitle" idx="1"/>
          </p:nvPr>
        </p:nvSpPr>
        <p:spPr>
          <a:xfrm>
            <a:off x="8464747" y="5691106"/>
            <a:ext cx="3348020" cy="1030537"/>
          </a:xfrm>
        </p:spPr>
        <p:txBody>
          <a:bodyPr>
            <a:normAutofit/>
          </a:bodyPr>
          <a:lstStyle/>
          <a:p>
            <a:pPr lvl="0"/>
            <a:r>
              <a:rPr lang="en-US" dirty="0" smtClean="0">
                <a:solidFill>
                  <a:srgbClr val="2F5597"/>
                </a:solidFill>
                <a:latin typeface="Trebuchet MS" pitchFamily="34"/>
              </a:rPr>
              <a:t>Ankara, Turkey</a:t>
            </a:r>
            <a:endParaRPr lang="en-US" dirty="0">
              <a:solidFill>
                <a:srgbClr val="2F5597"/>
              </a:solidFill>
              <a:latin typeface="Trebuchet MS" pitchFamily="34"/>
            </a:endParaRPr>
          </a:p>
          <a:p>
            <a:pPr lvl="0"/>
            <a:r>
              <a:rPr lang="en-US" dirty="0" smtClean="0">
                <a:solidFill>
                  <a:srgbClr val="2F5597"/>
                </a:solidFill>
                <a:latin typeface="Trebuchet MS" pitchFamily="34"/>
              </a:rPr>
              <a:t>1-2 November </a:t>
            </a:r>
            <a:r>
              <a:rPr lang="en-US" dirty="0">
                <a:solidFill>
                  <a:srgbClr val="2F5597"/>
                </a:solidFill>
                <a:latin typeface="Trebuchet MS" pitchFamily="34"/>
              </a:rPr>
              <a:t>2018</a:t>
            </a:r>
            <a:endParaRPr lang="ro-RO" dirty="0">
              <a:solidFill>
                <a:srgbClr val="2F5597"/>
              </a:solidFill>
              <a:latin typeface="Trebuchet MS" pitchFamily="34"/>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a:extLst>
              <a:ext uri="{FF2B5EF4-FFF2-40B4-BE49-F238E27FC236}">
                <a16:creationId xmlns="" xmlns:a16="http://schemas.microsoft.com/office/drawing/2014/main" id="{553E8B82-ADB5-4316-A261-43C41606E751}"/>
              </a:ext>
            </a:extLst>
          </p:cNvPr>
          <p:cNvPicPr>
            <a:picLocks noChangeAspect="1"/>
          </p:cNvPicPr>
          <p:nvPr/>
        </p:nvPicPr>
        <p:blipFill>
          <a:blip r:embed="rId2"/>
          <a:stretch>
            <a:fillRect/>
          </a:stretch>
        </p:blipFill>
        <p:spPr>
          <a:xfrm>
            <a:off x="401759" y="0"/>
            <a:ext cx="11411007" cy="6871569"/>
          </a:xfrm>
          <a:prstGeom prst="rect">
            <a:avLst/>
          </a:prstGeom>
          <a:noFill/>
          <a:ln cap="flat">
            <a:noFill/>
          </a:ln>
        </p:spPr>
      </p:pic>
      <p:pic>
        <p:nvPicPr>
          <p:cNvPr id="3" name="Picture 20" descr="COMMUNICATION IS WHAT MAKES A TEAM GROW STRONG">
            <a:extLst>
              <a:ext uri="{FF2B5EF4-FFF2-40B4-BE49-F238E27FC236}">
                <a16:creationId xmlns="" xmlns:a16="http://schemas.microsoft.com/office/drawing/2014/main" id="{7C1D89F5-882E-4C3E-9A11-913D7BEAC80C}"/>
              </a:ext>
            </a:extLst>
          </p:cNvPr>
          <p:cNvPicPr>
            <a:picLocks noChangeAspect="1"/>
          </p:cNvPicPr>
          <p:nvPr/>
        </p:nvPicPr>
        <p:blipFill>
          <a:blip r:embed="rId3"/>
          <a:srcRect t="4903"/>
          <a:stretch>
            <a:fillRect/>
          </a:stretch>
        </p:blipFill>
        <p:spPr>
          <a:xfrm>
            <a:off x="0" y="-82158"/>
            <a:ext cx="12175958" cy="6959416"/>
          </a:xfrm>
          <a:prstGeom prst="rect">
            <a:avLst/>
          </a:prstGeom>
          <a:noFill/>
          <a:ln cap="flat">
            <a:noFill/>
          </a:ln>
        </p:spPr>
      </p:pic>
      <p:sp>
        <p:nvSpPr>
          <p:cNvPr id="5" name="Subtitle 22">
            <a:extLst>
              <a:ext uri="{FF2B5EF4-FFF2-40B4-BE49-F238E27FC236}">
                <a16:creationId xmlns="" xmlns:a16="http://schemas.microsoft.com/office/drawing/2014/main" id="{E8AF0B96-0032-4A84-A2AD-4CE11A1F3957}"/>
              </a:ext>
            </a:extLst>
          </p:cNvPr>
          <p:cNvSpPr txBox="1">
            <a:spLocks noGrp="1"/>
          </p:cNvSpPr>
          <p:nvPr>
            <p:ph type="subTitle" idx="1"/>
          </p:nvPr>
        </p:nvSpPr>
        <p:spPr>
          <a:xfrm>
            <a:off x="3333509" y="641991"/>
            <a:ext cx="5497976" cy="1030537"/>
          </a:xfrm>
        </p:spPr>
        <p:txBody>
          <a:bodyPr>
            <a:normAutofit/>
          </a:bodyPr>
          <a:lstStyle/>
          <a:p>
            <a:pPr lvl="0"/>
            <a:r>
              <a:rPr lang="en-GB" altLang="en-US" sz="3600" b="1" cap="all" dirty="0">
                <a:solidFill>
                  <a:srgbClr val="003399"/>
                </a:solidFill>
                <a:effectLst>
                  <a:outerShdw blurRad="38100" dist="38100" dir="2700000" algn="tl">
                    <a:srgbClr val="000000">
                      <a:alpha val="43137"/>
                    </a:srgbClr>
                  </a:outerShdw>
                </a:effectLst>
                <a:ea typeface="ＭＳ Ｐゴシック" pitchFamily="34" charset="-128"/>
              </a:rPr>
              <a:t>Eligibility of Costs</a:t>
            </a:r>
            <a:endParaRPr lang="ro-RO" sz="3600" i="1" dirty="0">
              <a:solidFill>
                <a:srgbClr val="2F5597"/>
              </a:solidFill>
              <a:latin typeface="Trebuchet MS" pitchFamily="34"/>
            </a:endParaRPr>
          </a:p>
        </p:txBody>
      </p:sp>
      <p:sp>
        <p:nvSpPr>
          <p:cNvPr id="12" name="Subtitle 22">
            <a:extLst>
              <a:ext uri="{FF2B5EF4-FFF2-40B4-BE49-F238E27FC236}">
                <a16:creationId xmlns="" xmlns:a16="http://schemas.microsoft.com/office/drawing/2014/main" id="{C0193158-0FAB-4349-AE5D-A428901E1D25}"/>
              </a:ext>
            </a:extLst>
          </p:cNvPr>
          <p:cNvSpPr txBox="1">
            <a:spLocks/>
          </p:cNvSpPr>
          <p:nvPr/>
        </p:nvSpPr>
        <p:spPr>
          <a:xfrm>
            <a:off x="4293797" y="1672528"/>
            <a:ext cx="7726810" cy="4976034"/>
          </a:xfrm>
          <a:prstGeom prst="rect">
            <a:avLst/>
          </a:prstGeom>
          <a:noFill/>
          <a:ln>
            <a:noFill/>
          </a:ln>
        </p:spPr>
        <p:txBody>
          <a:bodyPr vert="horz" wrap="square" lIns="91440" tIns="45720" rIns="91440" bIns="45720" anchor="t" anchorCtr="1" compatLnSpc="1">
            <a:normAutofit lnSpcReduction="10000"/>
          </a:bodyPr>
          <a:lstStyle>
            <a:lvl1pPr marL="0" marR="0" lvl="0" indent="0" algn="ctr" defTabSz="914400" rtl="0" fontAlgn="auto" hangingPunct="1">
              <a:lnSpc>
                <a:spcPct val="90000"/>
              </a:lnSpc>
              <a:spcBef>
                <a:spcPts val="1000"/>
              </a:spcBef>
              <a:spcAft>
                <a:spcPts val="0"/>
              </a:spcAft>
              <a:buSzPct val="100000"/>
              <a:buFont typeface="Arial" pitchFamily="34"/>
              <a:buNone/>
              <a:tabLst/>
              <a:defRPr lang="en-US" sz="2400" b="0" i="0" u="none" strike="noStrike" kern="1200" cap="none" spc="0" baseline="0">
                <a:solidFill>
                  <a:srgbClr val="000000"/>
                </a:solidFill>
                <a:uFillTx/>
                <a:latin typeface="Calibri"/>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dirty="0">
                <a:solidFill>
                  <a:srgbClr val="2F5597"/>
                </a:solidFill>
                <a:latin typeface="Trebuchet MS" pitchFamily="34"/>
              </a:rPr>
              <a:t>Eligible costs are costs which meet all the following criteria:</a:t>
            </a:r>
          </a:p>
          <a:p>
            <a:pPr marL="342900" indent="-342900" algn="l">
              <a:buFont typeface="Arial" panose="020B0604020202020204" pitchFamily="34" charset="0"/>
              <a:buChar char="•"/>
            </a:pPr>
            <a:r>
              <a:rPr lang="en-US" dirty="0">
                <a:solidFill>
                  <a:srgbClr val="2F5597"/>
                </a:solidFill>
                <a:latin typeface="Trebuchet MS" pitchFamily="34"/>
              </a:rPr>
              <a:t>incurred during project implementation;</a:t>
            </a:r>
          </a:p>
          <a:p>
            <a:pPr marL="342900" indent="-342900" algn="l">
              <a:buFont typeface="Arial" panose="020B0604020202020204" pitchFamily="34" charset="0"/>
              <a:buChar char="•"/>
            </a:pPr>
            <a:r>
              <a:rPr lang="en-US" dirty="0">
                <a:solidFill>
                  <a:srgbClr val="2F5597"/>
                </a:solidFill>
                <a:latin typeface="Trebuchet MS" pitchFamily="34"/>
              </a:rPr>
              <a:t>indicated in the estimated overall project budget;</a:t>
            </a:r>
          </a:p>
          <a:p>
            <a:pPr marL="342900" indent="-342900" algn="l">
              <a:buFont typeface="Arial" panose="020B0604020202020204" pitchFamily="34" charset="0"/>
              <a:buChar char="•"/>
            </a:pPr>
            <a:r>
              <a:rPr lang="en-US" dirty="0">
                <a:solidFill>
                  <a:srgbClr val="2F5597"/>
                </a:solidFill>
                <a:latin typeface="Trebuchet MS" pitchFamily="34"/>
              </a:rPr>
              <a:t>must be necessary for the implementation of the project;</a:t>
            </a:r>
          </a:p>
          <a:p>
            <a:pPr marL="342900" indent="-342900" algn="l">
              <a:buFont typeface="Arial" panose="020B0604020202020204" pitchFamily="34" charset="0"/>
              <a:buChar char="•"/>
            </a:pPr>
            <a:r>
              <a:rPr lang="en-US" dirty="0">
                <a:solidFill>
                  <a:srgbClr val="2F5597"/>
                </a:solidFill>
                <a:latin typeface="Trebuchet MS" pitchFamily="34"/>
              </a:rPr>
              <a:t>must be identifiable and verifiable;</a:t>
            </a:r>
          </a:p>
          <a:p>
            <a:pPr marL="342900" indent="-342900" algn="l">
              <a:buFont typeface="Arial" panose="020B0604020202020204" pitchFamily="34" charset="0"/>
              <a:buChar char="•"/>
            </a:pPr>
            <a:r>
              <a:rPr lang="en-US" dirty="0">
                <a:solidFill>
                  <a:srgbClr val="2F5597"/>
                </a:solidFill>
                <a:latin typeface="Trebuchet MS" pitchFamily="34"/>
              </a:rPr>
              <a:t>must be reasonable, justified and comply with the requirements of sound financial management;</a:t>
            </a:r>
          </a:p>
          <a:p>
            <a:pPr marL="342900" indent="-342900" algn="l">
              <a:buFont typeface="Arial" panose="020B0604020202020204" pitchFamily="34" charset="0"/>
              <a:buChar char="•"/>
            </a:pPr>
            <a:r>
              <a:rPr lang="en-US" dirty="0">
                <a:solidFill>
                  <a:srgbClr val="2F5597"/>
                </a:solidFill>
                <a:latin typeface="Trebuchet MS" pitchFamily="34"/>
              </a:rPr>
              <a:t>comply with the requirements of applicable tax and national legislation;</a:t>
            </a:r>
          </a:p>
          <a:p>
            <a:pPr marL="342900" indent="-342900" algn="l">
              <a:buFont typeface="Arial" panose="020B0604020202020204" pitchFamily="34" charset="0"/>
              <a:buChar char="•"/>
            </a:pPr>
            <a:r>
              <a:rPr lang="en-US" dirty="0">
                <a:solidFill>
                  <a:srgbClr val="2F5597"/>
                </a:solidFill>
                <a:latin typeface="Trebuchet MS" pitchFamily="34"/>
              </a:rPr>
              <a:t>are supported by invoices or documents of equivalent probative value.</a:t>
            </a:r>
          </a:p>
        </p:txBody>
      </p:sp>
      <p:pic>
        <p:nvPicPr>
          <p:cNvPr id="6" name="Picture 1">
            <a:extLst>
              <a:ext uri="{FF2B5EF4-FFF2-40B4-BE49-F238E27FC236}">
                <a16:creationId xmlns="" xmlns:a16="http://schemas.microsoft.com/office/drawing/2014/main" id="{51B84F03-951E-41F2-929C-E6D55DBFAD1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1806575"/>
            <a:ext cx="2057400"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215902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a:extLst>
              <a:ext uri="{FF2B5EF4-FFF2-40B4-BE49-F238E27FC236}">
                <a16:creationId xmlns="" xmlns:a16="http://schemas.microsoft.com/office/drawing/2014/main" id="{553E8B82-ADB5-4316-A261-43C41606E751}"/>
              </a:ext>
            </a:extLst>
          </p:cNvPr>
          <p:cNvPicPr>
            <a:picLocks noChangeAspect="1"/>
          </p:cNvPicPr>
          <p:nvPr/>
        </p:nvPicPr>
        <p:blipFill>
          <a:blip r:embed="rId2"/>
          <a:stretch>
            <a:fillRect/>
          </a:stretch>
        </p:blipFill>
        <p:spPr>
          <a:xfrm>
            <a:off x="401759" y="0"/>
            <a:ext cx="11411007" cy="6871569"/>
          </a:xfrm>
          <a:prstGeom prst="rect">
            <a:avLst/>
          </a:prstGeom>
          <a:noFill/>
          <a:ln cap="flat">
            <a:noFill/>
          </a:ln>
        </p:spPr>
      </p:pic>
      <p:pic>
        <p:nvPicPr>
          <p:cNvPr id="3" name="Picture 20" descr="COMMUNICATION IS WHAT MAKES A TEAM GROW STRONG">
            <a:extLst>
              <a:ext uri="{FF2B5EF4-FFF2-40B4-BE49-F238E27FC236}">
                <a16:creationId xmlns="" xmlns:a16="http://schemas.microsoft.com/office/drawing/2014/main" id="{7C1D89F5-882E-4C3E-9A11-913D7BEAC80C}"/>
              </a:ext>
            </a:extLst>
          </p:cNvPr>
          <p:cNvPicPr>
            <a:picLocks noChangeAspect="1"/>
          </p:cNvPicPr>
          <p:nvPr/>
        </p:nvPicPr>
        <p:blipFill>
          <a:blip r:embed="rId3"/>
          <a:srcRect t="4903"/>
          <a:stretch>
            <a:fillRect/>
          </a:stretch>
        </p:blipFill>
        <p:spPr>
          <a:xfrm>
            <a:off x="0" y="-82158"/>
            <a:ext cx="12175958" cy="6959416"/>
          </a:xfrm>
          <a:prstGeom prst="rect">
            <a:avLst/>
          </a:prstGeom>
          <a:noFill/>
          <a:ln cap="flat">
            <a:noFill/>
          </a:ln>
        </p:spPr>
      </p:pic>
      <p:sp>
        <p:nvSpPr>
          <p:cNvPr id="5" name="Subtitle 22">
            <a:extLst>
              <a:ext uri="{FF2B5EF4-FFF2-40B4-BE49-F238E27FC236}">
                <a16:creationId xmlns="" xmlns:a16="http://schemas.microsoft.com/office/drawing/2014/main" id="{E8AF0B96-0032-4A84-A2AD-4CE11A1F3957}"/>
              </a:ext>
            </a:extLst>
          </p:cNvPr>
          <p:cNvSpPr txBox="1">
            <a:spLocks noGrp="1"/>
          </p:cNvSpPr>
          <p:nvPr>
            <p:ph type="subTitle" idx="1"/>
          </p:nvPr>
        </p:nvSpPr>
        <p:spPr>
          <a:xfrm>
            <a:off x="3333509" y="641991"/>
            <a:ext cx="5497976" cy="1030537"/>
          </a:xfrm>
        </p:spPr>
        <p:txBody>
          <a:bodyPr>
            <a:normAutofit/>
          </a:bodyPr>
          <a:lstStyle/>
          <a:p>
            <a:pPr lvl="0"/>
            <a:r>
              <a:rPr lang="en-GB" altLang="en-US" sz="3600" b="1" cap="all" dirty="0">
                <a:solidFill>
                  <a:srgbClr val="003399"/>
                </a:solidFill>
                <a:effectLst>
                  <a:outerShdw blurRad="38100" dist="38100" dir="2700000" algn="tl">
                    <a:srgbClr val="000000">
                      <a:alpha val="43137"/>
                    </a:srgbClr>
                  </a:outerShdw>
                </a:effectLst>
                <a:ea typeface="ＭＳ Ｐゴシック" pitchFamily="34" charset="-128"/>
              </a:rPr>
              <a:t>Ineligible costs</a:t>
            </a:r>
            <a:endParaRPr lang="ro-RO" sz="3600" i="1" dirty="0">
              <a:solidFill>
                <a:schemeClr val="tx1"/>
              </a:solidFill>
              <a:latin typeface="Trebuchet MS" pitchFamily="34"/>
            </a:endParaRPr>
          </a:p>
        </p:txBody>
      </p:sp>
      <p:sp>
        <p:nvSpPr>
          <p:cNvPr id="12" name="Subtitle 22">
            <a:extLst>
              <a:ext uri="{FF2B5EF4-FFF2-40B4-BE49-F238E27FC236}">
                <a16:creationId xmlns="" xmlns:a16="http://schemas.microsoft.com/office/drawing/2014/main" id="{C0193158-0FAB-4349-AE5D-A428901E1D25}"/>
              </a:ext>
            </a:extLst>
          </p:cNvPr>
          <p:cNvSpPr txBox="1">
            <a:spLocks/>
          </p:cNvSpPr>
          <p:nvPr/>
        </p:nvSpPr>
        <p:spPr>
          <a:xfrm>
            <a:off x="172763" y="1462712"/>
            <a:ext cx="11819467" cy="4791243"/>
          </a:xfrm>
          <a:prstGeom prst="rect">
            <a:avLst/>
          </a:prstGeom>
          <a:noFill/>
          <a:ln>
            <a:noFill/>
          </a:ln>
        </p:spPr>
        <p:txBody>
          <a:bodyPr vert="horz" wrap="square" lIns="91440" tIns="45720" rIns="91440" bIns="45720" anchor="t" anchorCtr="1" compatLnSpc="1">
            <a:normAutofit/>
          </a:bodyPr>
          <a:lstStyle>
            <a:lvl1pPr marL="0" marR="0" lvl="0" indent="0" algn="ctr" defTabSz="914400" rtl="0" fontAlgn="auto" hangingPunct="1">
              <a:lnSpc>
                <a:spcPct val="90000"/>
              </a:lnSpc>
              <a:spcBef>
                <a:spcPts val="1000"/>
              </a:spcBef>
              <a:spcAft>
                <a:spcPts val="0"/>
              </a:spcAft>
              <a:buSzPct val="100000"/>
              <a:buFont typeface="Arial" pitchFamily="34"/>
              <a:buNone/>
              <a:tabLst/>
              <a:defRPr lang="en-US" sz="2400" b="0" i="0" u="none" strike="noStrike" kern="1200" cap="none" spc="0" baseline="0">
                <a:solidFill>
                  <a:srgbClr val="000000"/>
                </a:solidFill>
                <a:uFillTx/>
                <a:latin typeface="Calibri"/>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solidFill>
                <a:srgbClr val="2F5597"/>
              </a:solidFill>
              <a:latin typeface="Trebuchet MS" pitchFamily="34"/>
            </a:endParaRPr>
          </a:p>
          <a:p>
            <a:endParaRPr lang="en-GB" i="1" dirty="0">
              <a:latin typeface="Trebuchet MS" panose="020B0603020202020204" pitchFamily="34" charset="0"/>
            </a:endParaRPr>
          </a:p>
          <a:p>
            <a:endParaRPr lang="en-GB" dirty="0"/>
          </a:p>
          <a:p>
            <a:endParaRPr lang="en-US" dirty="0">
              <a:solidFill>
                <a:srgbClr val="2F5597"/>
              </a:solidFill>
              <a:latin typeface="Trebuchet MS" pitchFamily="34"/>
            </a:endParaRPr>
          </a:p>
        </p:txBody>
      </p:sp>
      <p:sp>
        <p:nvSpPr>
          <p:cNvPr id="6" name="Content Placeholder 2">
            <a:extLst>
              <a:ext uri="{FF2B5EF4-FFF2-40B4-BE49-F238E27FC236}">
                <a16:creationId xmlns="" xmlns:a16="http://schemas.microsoft.com/office/drawing/2014/main" id="{F9066C97-6EE2-4893-AF46-64CAF562763E}"/>
              </a:ext>
            </a:extLst>
          </p:cNvPr>
          <p:cNvSpPr txBox="1">
            <a:spLocks noChangeArrowheads="1"/>
          </p:cNvSpPr>
          <p:nvPr/>
        </p:nvSpPr>
        <p:spPr>
          <a:xfrm>
            <a:off x="1371599" y="1878567"/>
            <a:ext cx="9050216" cy="4791242"/>
          </a:xfrm>
          <a:prstGeom prst="rect">
            <a:avLst/>
          </a:prstGeom>
          <a:noFill/>
          <a:ln>
            <a:noFill/>
          </a:ln>
        </p:spPr>
        <p:txBody>
          <a:bodyPr vert="horz" wrap="square" lIns="91440" tIns="45720" rIns="91440" bIns="45720" anchor="t" anchorCtr="1" compatLnSpc="1">
            <a:normAutofit fontScale="47500" lnSpcReduction="20000"/>
          </a:bodyPr>
          <a:lstStyle>
            <a:lvl1pPr marL="0" marR="0" lvl="0" indent="0" algn="ctr" defTabSz="914400" rtl="0" fontAlgn="auto" hangingPunct="1">
              <a:lnSpc>
                <a:spcPct val="90000"/>
              </a:lnSpc>
              <a:spcBef>
                <a:spcPts val="1000"/>
              </a:spcBef>
              <a:spcAft>
                <a:spcPts val="0"/>
              </a:spcAft>
              <a:buSzPct val="100000"/>
              <a:buFont typeface="Arial" pitchFamily="34"/>
              <a:buNone/>
              <a:tabLst/>
              <a:defRPr lang="en-US" sz="2400" b="0" i="0" u="none" strike="noStrike" kern="1200" cap="none" spc="0" baseline="0">
                <a:solidFill>
                  <a:srgbClr val="000000"/>
                </a:solidFill>
                <a:uFillTx/>
                <a:latin typeface="Calibri"/>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just">
              <a:buFont typeface="Wingdings" panose="05000000000000000000" pitchFamily="2" charset="2"/>
              <a:buChar char="Ø"/>
            </a:pPr>
            <a:r>
              <a:rPr lang="en-US" altLang="en-US" sz="3300" dirty="0">
                <a:solidFill>
                  <a:srgbClr val="003399"/>
                </a:solidFill>
                <a:latin typeface="Trebuchet MS" panose="020B0603020202020204" pitchFamily="34" charset="0"/>
                <a:ea typeface="ＭＳ Ｐゴシック" panose="020B0600070205080204" pitchFamily="34" charset="-128"/>
              </a:rPr>
              <a:t>Debts and debt service charges (interest);</a:t>
            </a:r>
          </a:p>
          <a:p>
            <a:pPr marL="342900" indent="-342900" algn="just">
              <a:buFont typeface="Wingdings" panose="05000000000000000000" pitchFamily="2" charset="2"/>
              <a:buChar char="Ø"/>
            </a:pPr>
            <a:r>
              <a:rPr lang="en-US" altLang="en-US" sz="3300" dirty="0">
                <a:solidFill>
                  <a:srgbClr val="003399"/>
                </a:solidFill>
                <a:latin typeface="Trebuchet MS" panose="020B0603020202020204" pitchFamily="34" charset="0"/>
                <a:ea typeface="ＭＳ Ｐゴシック" panose="020B0600070205080204" pitchFamily="34" charset="-128"/>
              </a:rPr>
              <a:t>Provisions for losses or liabilities;</a:t>
            </a:r>
          </a:p>
          <a:p>
            <a:pPr marL="342900" indent="-342900" algn="just">
              <a:lnSpc>
                <a:spcPct val="120000"/>
              </a:lnSpc>
              <a:buFont typeface="Wingdings" panose="05000000000000000000" pitchFamily="2" charset="2"/>
              <a:buChar char="Ø"/>
            </a:pPr>
            <a:r>
              <a:rPr lang="en-US" altLang="en-US" sz="3300" dirty="0">
                <a:solidFill>
                  <a:srgbClr val="003399"/>
                </a:solidFill>
                <a:latin typeface="Trebuchet MS" panose="020B0603020202020204" pitchFamily="34" charset="0"/>
                <a:ea typeface="ＭＳ Ｐゴシック" panose="020B0600070205080204" pitchFamily="34" charset="-128"/>
              </a:rPr>
              <a:t>Costs declared by the Lead Beneficiary and/or the Beneficiaries and financed by another project or </a:t>
            </a:r>
            <a:r>
              <a:rPr lang="en-US" altLang="en-US" sz="3300" dirty="0" err="1">
                <a:solidFill>
                  <a:srgbClr val="003399"/>
                </a:solidFill>
                <a:latin typeface="Trebuchet MS" panose="020B0603020202020204" pitchFamily="34" charset="0"/>
                <a:ea typeface="ＭＳ Ｐゴシック" panose="020B0600070205080204" pitchFamily="34" charset="-128"/>
              </a:rPr>
              <a:t>programme</a:t>
            </a:r>
            <a:r>
              <a:rPr lang="en-US" altLang="en-US" sz="3300" dirty="0">
                <a:solidFill>
                  <a:srgbClr val="003399"/>
                </a:solidFill>
                <a:latin typeface="Trebuchet MS" panose="020B0603020202020204" pitchFamily="34" charset="0"/>
                <a:ea typeface="ＭＳ Ｐゴシック" panose="020B0600070205080204" pitchFamily="34" charset="-128"/>
              </a:rPr>
              <a:t> from any other sources; </a:t>
            </a:r>
          </a:p>
          <a:p>
            <a:pPr marL="342900" indent="-342900" algn="just">
              <a:buFont typeface="Wingdings" panose="05000000000000000000" pitchFamily="2" charset="2"/>
              <a:buChar char="Ø"/>
            </a:pPr>
            <a:r>
              <a:rPr lang="en-US" altLang="en-US" sz="3300" dirty="0">
                <a:solidFill>
                  <a:srgbClr val="003399"/>
                </a:solidFill>
                <a:latin typeface="Trebuchet MS" panose="020B0603020202020204" pitchFamily="34" charset="0"/>
                <a:ea typeface="ＭＳ Ｐゴシック" panose="020B0600070205080204" pitchFamily="34" charset="-128"/>
              </a:rPr>
              <a:t>Purchases of land or buildings;</a:t>
            </a:r>
          </a:p>
          <a:p>
            <a:pPr marL="342900" indent="-342900" algn="just">
              <a:buFont typeface="Wingdings" panose="05000000000000000000" pitchFamily="2" charset="2"/>
              <a:buChar char="Ø"/>
            </a:pPr>
            <a:r>
              <a:rPr lang="en-US" altLang="en-US" sz="3300" dirty="0">
                <a:solidFill>
                  <a:srgbClr val="003399"/>
                </a:solidFill>
                <a:latin typeface="Trebuchet MS" panose="020B0603020202020204" pitchFamily="34" charset="0"/>
                <a:ea typeface="ＭＳ Ｐゴシック" panose="020B0600070205080204" pitchFamily="34" charset="-128"/>
              </a:rPr>
              <a:t>Exchange-rate losses;</a:t>
            </a:r>
          </a:p>
          <a:p>
            <a:pPr marL="342900" indent="-342900" algn="just">
              <a:lnSpc>
                <a:spcPct val="120000"/>
              </a:lnSpc>
              <a:buFont typeface="Wingdings" panose="05000000000000000000" pitchFamily="2" charset="2"/>
              <a:buChar char="Ø"/>
            </a:pPr>
            <a:r>
              <a:rPr lang="en-US" altLang="en-US" sz="3300" dirty="0">
                <a:solidFill>
                  <a:srgbClr val="003399"/>
                </a:solidFill>
                <a:latin typeface="Trebuchet MS" panose="020B0603020202020204" pitchFamily="34" charset="0"/>
                <a:ea typeface="ＭＳ Ｐゴシック" panose="020B0600070205080204" pitchFamily="34" charset="-128"/>
              </a:rPr>
              <a:t>Duties, taxes and charges, including VAT, except where non-recoverable under national legislation, unless otherwise provided in appropriate provisions negotiated with CBC partner countries;</a:t>
            </a:r>
          </a:p>
          <a:p>
            <a:pPr marL="342900" indent="-342900" algn="just">
              <a:buFont typeface="Wingdings" panose="05000000000000000000" pitchFamily="2" charset="2"/>
              <a:buChar char="Ø"/>
            </a:pPr>
            <a:r>
              <a:rPr lang="en-US" altLang="en-US" sz="3300" dirty="0">
                <a:solidFill>
                  <a:srgbClr val="003399"/>
                </a:solidFill>
                <a:latin typeface="Trebuchet MS" panose="020B0603020202020204" pitchFamily="34" charset="0"/>
                <a:ea typeface="ＭＳ Ｐゴシック" panose="020B0600070205080204" pitchFamily="34" charset="-128"/>
              </a:rPr>
              <a:t>Loans to third parties; </a:t>
            </a:r>
          </a:p>
          <a:p>
            <a:pPr marL="342900" indent="-342900" algn="just">
              <a:buFont typeface="Wingdings" panose="05000000000000000000" pitchFamily="2" charset="2"/>
              <a:buChar char="Ø"/>
            </a:pPr>
            <a:r>
              <a:rPr lang="en-US" altLang="en-US" sz="3300" dirty="0">
                <a:solidFill>
                  <a:srgbClr val="003399"/>
                </a:solidFill>
                <a:latin typeface="Trebuchet MS" panose="020B0603020202020204" pitchFamily="34" charset="0"/>
                <a:ea typeface="ＭＳ Ｐゴシック" panose="020B0600070205080204" pitchFamily="34" charset="-128"/>
              </a:rPr>
              <a:t>Fines, financial penalties and expenses of litigation;</a:t>
            </a:r>
          </a:p>
          <a:p>
            <a:pPr marL="342900" indent="-342900" algn="just">
              <a:buFont typeface="Wingdings" panose="05000000000000000000" pitchFamily="2" charset="2"/>
              <a:buChar char="Ø"/>
            </a:pPr>
            <a:r>
              <a:rPr lang="en-US" altLang="en-US" sz="3300" dirty="0">
                <a:solidFill>
                  <a:srgbClr val="003399"/>
                </a:solidFill>
                <a:latin typeface="Trebuchet MS" panose="020B0603020202020204" pitchFamily="34" charset="0"/>
                <a:ea typeface="ＭＳ Ｐゴシック" panose="020B0600070205080204" pitchFamily="34" charset="-128"/>
              </a:rPr>
              <a:t>Contributions in kind as defined in Article 14(1) of the Regulation no 897/2014.</a:t>
            </a:r>
          </a:p>
          <a:p>
            <a:pPr marL="342900" indent="-342900" algn="just">
              <a:lnSpc>
                <a:spcPct val="120000"/>
              </a:lnSpc>
              <a:buFont typeface="Wingdings" panose="05000000000000000000" pitchFamily="2" charset="2"/>
              <a:buChar char="Ø"/>
            </a:pPr>
            <a:r>
              <a:rPr lang="en-US" altLang="en-US" sz="3300" dirty="0">
                <a:solidFill>
                  <a:srgbClr val="003399"/>
                </a:solidFill>
                <a:latin typeface="Trebuchet MS" panose="020B0603020202020204" pitchFamily="34" charset="0"/>
                <a:ea typeface="ＭＳ Ｐゴシック" panose="020B0600070205080204" pitchFamily="34" charset="-128"/>
              </a:rPr>
              <a:t>Costs exceeding the threshold of 15% of the Budget for the project established for activities outside the </a:t>
            </a:r>
            <a:r>
              <a:rPr lang="en-US" altLang="en-US" sz="3300" dirty="0" err="1">
                <a:solidFill>
                  <a:srgbClr val="003399"/>
                </a:solidFill>
                <a:latin typeface="Trebuchet MS" panose="020B0603020202020204" pitchFamily="34" charset="0"/>
                <a:ea typeface="ＭＳ Ｐゴシック" panose="020B0600070205080204" pitchFamily="34" charset="-128"/>
              </a:rPr>
              <a:t>Programme</a:t>
            </a:r>
            <a:r>
              <a:rPr lang="en-US" altLang="en-US" sz="3300" dirty="0">
                <a:solidFill>
                  <a:srgbClr val="003399"/>
                </a:solidFill>
                <a:latin typeface="Trebuchet MS" panose="020B0603020202020204" pitchFamily="34" charset="0"/>
                <a:ea typeface="ＭＳ Ｐゴシック" panose="020B0600070205080204" pitchFamily="34" charset="-128"/>
              </a:rPr>
              <a:t> eligible area;</a:t>
            </a:r>
          </a:p>
          <a:p>
            <a:pPr marL="342900" indent="-342900" algn="just">
              <a:lnSpc>
                <a:spcPct val="120000"/>
              </a:lnSpc>
              <a:buFont typeface="Wingdings" panose="05000000000000000000" pitchFamily="2" charset="2"/>
              <a:buChar char="Ø"/>
            </a:pPr>
            <a:r>
              <a:rPr lang="en-US" altLang="en-US" sz="3300" dirty="0">
                <a:solidFill>
                  <a:srgbClr val="003399"/>
                </a:solidFill>
                <a:latin typeface="Trebuchet MS" panose="020B0603020202020204" pitchFamily="34" charset="0"/>
                <a:ea typeface="ＭＳ Ｐゴシック" panose="020B0600070205080204" pitchFamily="34" charset="-128"/>
              </a:rPr>
              <a:t>Purchase used equipment.</a:t>
            </a:r>
          </a:p>
          <a:p>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304833779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a:extLst>
              <a:ext uri="{FF2B5EF4-FFF2-40B4-BE49-F238E27FC236}">
                <a16:creationId xmlns="" xmlns:a16="http://schemas.microsoft.com/office/drawing/2014/main" id="{553E8B82-ADB5-4316-A261-43C41606E751}"/>
              </a:ext>
            </a:extLst>
          </p:cNvPr>
          <p:cNvPicPr>
            <a:picLocks noChangeAspect="1"/>
          </p:cNvPicPr>
          <p:nvPr/>
        </p:nvPicPr>
        <p:blipFill>
          <a:blip r:embed="rId2"/>
          <a:stretch>
            <a:fillRect/>
          </a:stretch>
        </p:blipFill>
        <p:spPr>
          <a:xfrm>
            <a:off x="401759" y="0"/>
            <a:ext cx="11411007" cy="6871569"/>
          </a:xfrm>
          <a:prstGeom prst="rect">
            <a:avLst/>
          </a:prstGeom>
          <a:noFill/>
          <a:ln cap="flat">
            <a:noFill/>
          </a:ln>
        </p:spPr>
      </p:pic>
      <p:pic>
        <p:nvPicPr>
          <p:cNvPr id="3" name="Picture 20" descr="COMMUNICATION IS WHAT MAKES A TEAM GROW STRONG">
            <a:extLst>
              <a:ext uri="{FF2B5EF4-FFF2-40B4-BE49-F238E27FC236}">
                <a16:creationId xmlns="" xmlns:a16="http://schemas.microsoft.com/office/drawing/2014/main" id="{7C1D89F5-882E-4C3E-9A11-913D7BEAC80C}"/>
              </a:ext>
            </a:extLst>
          </p:cNvPr>
          <p:cNvPicPr>
            <a:picLocks noChangeAspect="1"/>
          </p:cNvPicPr>
          <p:nvPr/>
        </p:nvPicPr>
        <p:blipFill>
          <a:blip r:embed="rId3"/>
          <a:srcRect t="4903"/>
          <a:stretch>
            <a:fillRect/>
          </a:stretch>
        </p:blipFill>
        <p:spPr>
          <a:xfrm>
            <a:off x="-175846" y="0"/>
            <a:ext cx="12750076" cy="7287565"/>
          </a:xfrm>
          <a:prstGeom prst="rect">
            <a:avLst/>
          </a:prstGeom>
          <a:noFill/>
          <a:ln cap="flat">
            <a:noFill/>
          </a:ln>
          <a:scene3d>
            <a:camera prst="orthographicFront"/>
            <a:lightRig rig="threePt" dir="t"/>
          </a:scene3d>
          <a:sp3d>
            <a:bevelT prst="relaxedInset"/>
          </a:sp3d>
        </p:spPr>
      </p:pic>
      <p:sp>
        <p:nvSpPr>
          <p:cNvPr id="5" name="Subtitle 22">
            <a:extLst>
              <a:ext uri="{FF2B5EF4-FFF2-40B4-BE49-F238E27FC236}">
                <a16:creationId xmlns="" xmlns:a16="http://schemas.microsoft.com/office/drawing/2014/main" id="{E8AF0B96-0032-4A84-A2AD-4CE11A1F3957}"/>
              </a:ext>
            </a:extLst>
          </p:cNvPr>
          <p:cNvSpPr txBox="1">
            <a:spLocks noGrp="1"/>
          </p:cNvSpPr>
          <p:nvPr>
            <p:ph type="subTitle" idx="1"/>
          </p:nvPr>
        </p:nvSpPr>
        <p:spPr>
          <a:xfrm>
            <a:off x="3333509" y="641991"/>
            <a:ext cx="5497976" cy="659271"/>
          </a:xfrm>
        </p:spPr>
        <p:txBody>
          <a:bodyPr>
            <a:normAutofit/>
          </a:bodyPr>
          <a:lstStyle/>
          <a:p>
            <a:pPr lvl="0"/>
            <a:r>
              <a:rPr lang="en-GB" altLang="en-US" sz="3600" b="1" cap="all" dirty="0">
                <a:solidFill>
                  <a:srgbClr val="003399"/>
                </a:solidFill>
                <a:effectLst>
                  <a:outerShdw blurRad="38100" dist="38100" dir="2700000" algn="tl">
                    <a:srgbClr val="000000">
                      <a:alpha val="43137"/>
                    </a:srgbClr>
                  </a:outerShdw>
                </a:effectLst>
                <a:ea typeface="ＭＳ Ｐゴシック" pitchFamily="34" charset="-128"/>
              </a:rPr>
              <a:t>Budget structure </a:t>
            </a:r>
            <a:endParaRPr lang="en-US" sz="3600" dirty="0">
              <a:solidFill>
                <a:srgbClr val="2F5597"/>
              </a:solidFill>
              <a:latin typeface="Trebuchet MS" pitchFamily="34"/>
            </a:endParaRPr>
          </a:p>
        </p:txBody>
      </p:sp>
      <p:pic>
        <p:nvPicPr>
          <p:cNvPr id="8" name="Picture 1">
            <a:extLst>
              <a:ext uri="{FF2B5EF4-FFF2-40B4-BE49-F238E27FC236}">
                <a16:creationId xmlns="" xmlns:a16="http://schemas.microsoft.com/office/drawing/2014/main" id="{0C392C37-DE8C-4EAF-BC8C-3083B66D18E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6321" y="2198891"/>
            <a:ext cx="35433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 xmlns:a16="http://schemas.microsoft.com/office/drawing/2014/main" id="{CA9E17C9-F7E8-4E0F-9E1B-26D6E1325E71}"/>
              </a:ext>
            </a:extLst>
          </p:cNvPr>
          <p:cNvSpPr/>
          <p:nvPr/>
        </p:nvSpPr>
        <p:spPr>
          <a:xfrm>
            <a:off x="5631085" y="1963921"/>
            <a:ext cx="6096000" cy="2973122"/>
          </a:xfrm>
          <a:prstGeom prst="rect">
            <a:avLst/>
          </a:prstGeom>
        </p:spPr>
        <p:txBody>
          <a:bodyPr>
            <a:spAutoFit/>
          </a:bodyPr>
          <a:lstStyle/>
          <a:p>
            <a:pPr marL="342900" lvl="0" indent="-342900" eaLnBrk="0" fontAlgn="base" hangingPunct="0">
              <a:spcBef>
                <a:spcPct val="20000"/>
              </a:spcBef>
              <a:spcAft>
                <a:spcPct val="0"/>
              </a:spcAft>
              <a:buFont typeface="Wingdings" panose="05000000000000000000" pitchFamily="2" charset="2"/>
              <a:buChar char="q"/>
              <a:defRPr/>
            </a:pPr>
            <a:r>
              <a:rPr lang="en-GB" kern="0" dirty="0">
                <a:solidFill>
                  <a:srgbClr val="003399"/>
                </a:solidFill>
                <a:latin typeface="Trebuchet MS"/>
                <a:ea typeface="ＭＳ Ｐゴシック" charset="0"/>
              </a:rPr>
              <a:t>Direct costs</a:t>
            </a:r>
          </a:p>
          <a:p>
            <a:pPr lvl="0" eaLnBrk="0" fontAlgn="base" hangingPunct="0">
              <a:spcBef>
                <a:spcPct val="20000"/>
              </a:spcBef>
              <a:spcAft>
                <a:spcPct val="0"/>
              </a:spcAft>
              <a:defRPr/>
            </a:pPr>
            <a:r>
              <a:rPr lang="en-GB" kern="0" dirty="0">
                <a:solidFill>
                  <a:srgbClr val="003399"/>
                </a:solidFill>
                <a:latin typeface="Trebuchet MS"/>
                <a:ea typeface="ＭＳ Ｐゴシック" charset="0"/>
              </a:rPr>
              <a:t>	1. Staff</a:t>
            </a:r>
          </a:p>
          <a:p>
            <a:pPr lvl="0" eaLnBrk="0" fontAlgn="base" hangingPunct="0">
              <a:spcBef>
                <a:spcPct val="20000"/>
              </a:spcBef>
              <a:spcAft>
                <a:spcPct val="0"/>
              </a:spcAft>
              <a:defRPr/>
            </a:pPr>
            <a:r>
              <a:rPr lang="en-GB" kern="0" dirty="0">
                <a:solidFill>
                  <a:srgbClr val="003399"/>
                </a:solidFill>
                <a:latin typeface="Trebuchet MS"/>
                <a:ea typeface="ＭＳ Ｐゴシック" charset="0"/>
              </a:rPr>
              <a:t>	2. Travel and accommodation</a:t>
            </a:r>
          </a:p>
          <a:p>
            <a:pPr lvl="0" eaLnBrk="0" fontAlgn="base" hangingPunct="0">
              <a:spcBef>
                <a:spcPct val="20000"/>
              </a:spcBef>
              <a:spcAft>
                <a:spcPct val="0"/>
              </a:spcAft>
              <a:defRPr/>
            </a:pPr>
            <a:r>
              <a:rPr lang="en-GB" kern="0" dirty="0">
                <a:solidFill>
                  <a:srgbClr val="003399"/>
                </a:solidFill>
                <a:latin typeface="Trebuchet MS"/>
                <a:ea typeface="ＭＳ Ｐゴシック" charset="0"/>
              </a:rPr>
              <a:t>	3. External expertise and services</a:t>
            </a:r>
          </a:p>
          <a:p>
            <a:pPr lvl="0" eaLnBrk="0" fontAlgn="base" hangingPunct="0">
              <a:spcBef>
                <a:spcPct val="20000"/>
              </a:spcBef>
              <a:spcAft>
                <a:spcPct val="0"/>
              </a:spcAft>
              <a:defRPr/>
            </a:pPr>
            <a:r>
              <a:rPr lang="en-GB" kern="0" dirty="0">
                <a:solidFill>
                  <a:srgbClr val="003399"/>
                </a:solidFill>
                <a:latin typeface="Trebuchet MS"/>
                <a:ea typeface="ＭＳ Ｐゴシック" charset="0"/>
              </a:rPr>
              <a:t> 	4. Equipment</a:t>
            </a:r>
          </a:p>
          <a:p>
            <a:pPr lvl="0" eaLnBrk="0" fontAlgn="base" hangingPunct="0">
              <a:spcBef>
                <a:spcPct val="20000"/>
              </a:spcBef>
              <a:spcAft>
                <a:spcPct val="0"/>
              </a:spcAft>
              <a:defRPr/>
            </a:pPr>
            <a:r>
              <a:rPr lang="en-GB" kern="0" dirty="0">
                <a:solidFill>
                  <a:srgbClr val="003399"/>
                </a:solidFill>
                <a:latin typeface="Trebuchet MS"/>
                <a:ea typeface="ＭＳ Ｐゴシック" charset="0"/>
              </a:rPr>
              <a:t>	5. Infrastructure and works (small scale investments)	</a:t>
            </a:r>
          </a:p>
          <a:p>
            <a:pPr marL="342900" lvl="0" indent="-342900" eaLnBrk="0" fontAlgn="base" hangingPunct="0">
              <a:spcBef>
                <a:spcPct val="20000"/>
              </a:spcBef>
              <a:spcAft>
                <a:spcPct val="0"/>
              </a:spcAft>
              <a:buFont typeface="Wingdings" panose="05000000000000000000" pitchFamily="2" charset="2"/>
              <a:buChar char="q"/>
              <a:defRPr/>
            </a:pPr>
            <a:r>
              <a:rPr lang="en-GB" kern="0" dirty="0">
                <a:solidFill>
                  <a:srgbClr val="003399"/>
                </a:solidFill>
                <a:latin typeface="Trebuchet MS"/>
                <a:ea typeface="ＭＳ Ｐゴシック" charset="0"/>
              </a:rPr>
              <a:t> Indirect costs</a:t>
            </a:r>
          </a:p>
          <a:p>
            <a:pPr lvl="0" eaLnBrk="0" fontAlgn="base" hangingPunct="0">
              <a:spcBef>
                <a:spcPct val="20000"/>
              </a:spcBef>
              <a:spcAft>
                <a:spcPct val="0"/>
              </a:spcAft>
              <a:defRPr/>
            </a:pPr>
            <a:r>
              <a:rPr lang="en-GB" kern="0" dirty="0">
                <a:solidFill>
                  <a:srgbClr val="003399"/>
                </a:solidFill>
                <a:latin typeface="Trebuchet MS"/>
                <a:ea typeface="ＭＳ Ｐゴシック" charset="0"/>
              </a:rPr>
              <a:t>	6. Office and administration costs </a:t>
            </a:r>
          </a:p>
        </p:txBody>
      </p:sp>
    </p:spTree>
    <p:extLst>
      <p:ext uri="{BB962C8B-B14F-4D97-AF65-F5344CB8AC3E}">
        <p14:creationId xmlns:p14="http://schemas.microsoft.com/office/powerpoint/2010/main" val="181144849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a:extLst>
              <a:ext uri="{FF2B5EF4-FFF2-40B4-BE49-F238E27FC236}">
                <a16:creationId xmlns="" xmlns:a16="http://schemas.microsoft.com/office/drawing/2014/main" id="{553E8B82-ADB5-4316-A261-43C41606E751}"/>
              </a:ext>
            </a:extLst>
          </p:cNvPr>
          <p:cNvPicPr>
            <a:picLocks noChangeAspect="1"/>
          </p:cNvPicPr>
          <p:nvPr/>
        </p:nvPicPr>
        <p:blipFill>
          <a:blip r:embed="rId2"/>
          <a:stretch>
            <a:fillRect/>
          </a:stretch>
        </p:blipFill>
        <p:spPr>
          <a:xfrm>
            <a:off x="401759" y="0"/>
            <a:ext cx="11411007" cy="6871569"/>
          </a:xfrm>
          <a:prstGeom prst="rect">
            <a:avLst/>
          </a:prstGeom>
          <a:noFill/>
          <a:ln cap="flat">
            <a:noFill/>
          </a:ln>
        </p:spPr>
      </p:pic>
      <p:pic>
        <p:nvPicPr>
          <p:cNvPr id="3" name="Picture 20" descr="COMMUNICATION IS WHAT MAKES A TEAM GROW STRONG">
            <a:extLst>
              <a:ext uri="{FF2B5EF4-FFF2-40B4-BE49-F238E27FC236}">
                <a16:creationId xmlns="" xmlns:a16="http://schemas.microsoft.com/office/drawing/2014/main" id="{7C1D89F5-882E-4C3E-9A11-913D7BEAC80C}"/>
              </a:ext>
            </a:extLst>
          </p:cNvPr>
          <p:cNvPicPr>
            <a:picLocks noChangeAspect="1"/>
          </p:cNvPicPr>
          <p:nvPr/>
        </p:nvPicPr>
        <p:blipFill>
          <a:blip r:embed="rId3"/>
          <a:srcRect t="4903"/>
          <a:stretch>
            <a:fillRect/>
          </a:stretch>
        </p:blipFill>
        <p:spPr>
          <a:xfrm>
            <a:off x="-5482" y="19574"/>
            <a:ext cx="12175958" cy="6959416"/>
          </a:xfrm>
          <a:prstGeom prst="rect">
            <a:avLst/>
          </a:prstGeom>
          <a:noFill/>
          <a:ln cap="flat">
            <a:noFill/>
          </a:ln>
        </p:spPr>
      </p:pic>
      <p:sp>
        <p:nvSpPr>
          <p:cNvPr id="5" name="Subtitle 22">
            <a:extLst>
              <a:ext uri="{FF2B5EF4-FFF2-40B4-BE49-F238E27FC236}">
                <a16:creationId xmlns="" xmlns:a16="http://schemas.microsoft.com/office/drawing/2014/main" id="{E8AF0B96-0032-4A84-A2AD-4CE11A1F3957}"/>
              </a:ext>
            </a:extLst>
          </p:cNvPr>
          <p:cNvSpPr txBox="1">
            <a:spLocks noGrp="1"/>
          </p:cNvSpPr>
          <p:nvPr>
            <p:ph type="subTitle" idx="1"/>
          </p:nvPr>
        </p:nvSpPr>
        <p:spPr>
          <a:xfrm>
            <a:off x="3333509" y="641991"/>
            <a:ext cx="5497976" cy="1030537"/>
          </a:xfrm>
        </p:spPr>
        <p:txBody>
          <a:bodyPr>
            <a:normAutofit/>
          </a:bodyPr>
          <a:lstStyle/>
          <a:p>
            <a:r>
              <a:rPr lang="en-US" altLang="ro-RO" sz="3600" b="1" dirty="0">
                <a:solidFill>
                  <a:srgbClr val="003399"/>
                </a:solidFill>
              </a:rPr>
              <a:t>DIRECT COSTS </a:t>
            </a:r>
            <a:endParaRPr lang="ro-RO" altLang="ro-RO" sz="3600" b="1" dirty="0">
              <a:solidFill>
                <a:srgbClr val="003399"/>
              </a:solidFill>
            </a:endParaRPr>
          </a:p>
          <a:p>
            <a:pPr lvl="0"/>
            <a:endParaRPr lang="en-US" sz="3600" dirty="0">
              <a:solidFill>
                <a:srgbClr val="2F5597"/>
              </a:solidFill>
              <a:latin typeface="Trebuchet MS" pitchFamily="34"/>
            </a:endParaRPr>
          </a:p>
        </p:txBody>
      </p:sp>
      <p:sp>
        <p:nvSpPr>
          <p:cNvPr id="4" name="Rectangle 3">
            <a:extLst>
              <a:ext uri="{FF2B5EF4-FFF2-40B4-BE49-F238E27FC236}">
                <a16:creationId xmlns="" xmlns:a16="http://schemas.microsoft.com/office/drawing/2014/main" id="{9CDB0F69-6788-49DA-A4DC-969B54876A20}"/>
              </a:ext>
            </a:extLst>
          </p:cNvPr>
          <p:cNvSpPr/>
          <p:nvPr/>
        </p:nvSpPr>
        <p:spPr>
          <a:xfrm>
            <a:off x="914401" y="2052099"/>
            <a:ext cx="9976338" cy="954107"/>
          </a:xfrm>
          <a:prstGeom prst="rect">
            <a:avLst/>
          </a:prstGeom>
        </p:spPr>
        <p:txBody>
          <a:bodyPr wrap="square">
            <a:spAutoFit/>
          </a:bodyPr>
          <a:lstStyle/>
          <a:p>
            <a:pPr algn="ctr"/>
            <a:r>
              <a:rPr lang="en-US" sz="2800" dirty="0">
                <a:latin typeface="Trebuchet MS" panose="020B0603020202020204" pitchFamily="34" charset="0"/>
              </a:rPr>
              <a:t/>
            </a:r>
            <a:br>
              <a:rPr lang="en-US" sz="2800" dirty="0">
                <a:latin typeface="Trebuchet MS" panose="020B0603020202020204" pitchFamily="34" charset="0"/>
              </a:rPr>
            </a:br>
            <a:endParaRPr lang="ro-RO" sz="2800" dirty="0">
              <a:latin typeface="Trebuchet MS" panose="020B0603020202020204" pitchFamily="34" charset="0"/>
            </a:endParaRPr>
          </a:p>
        </p:txBody>
      </p:sp>
      <p:sp>
        <p:nvSpPr>
          <p:cNvPr id="7" name="Rectangle 6">
            <a:extLst>
              <a:ext uri="{FF2B5EF4-FFF2-40B4-BE49-F238E27FC236}">
                <a16:creationId xmlns="" xmlns:a16="http://schemas.microsoft.com/office/drawing/2014/main" id="{22B8FE34-AB1E-4E64-B750-5429EF0B3973}"/>
              </a:ext>
            </a:extLst>
          </p:cNvPr>
          <p:cNvSpPr/>
          <p:nvPr/>
        </p:nvSpPr>
        <p:spPr>
          <a:xfrm>
            <a:off x="1582616" y="1740980"/>
            <a:ext cx="7666892" cy="3516604"/>
          </a:xfrm>
          <a:prstGeom prst="rect">
            <a:avLst/>
          </a:prstGeom>
        </p:spPr>
        <p:txBody>
          <a:bodyPr wrap="square">
            <a:spAutoFit/>
          </a:bodyPr>
          <a:lstStyle/>
          <a:p>
            <a:pPr marL="342900" lvl="0" indent="-342900" algn="just">
              <a:lnSpc>
                <a:spcPct val="107000"/>
              </a:lnSpc>
              <a:spcBef>
                <a:spcPts val="600"/>
              </a:spcBef>
              <a:buFontTx/>
              <a:buAutoNum type="arabicPeriod"/>
              <a:defRPr/>
            </a:pPr>
            <a:r>
              <a:rPr lang="en-GB" b="1" cap="all" dirty="0">
                <a:solidFill>
                  <a:srgbClr val="003399"/>
                </a:solidFill>
                <a:latin typeface="Trebuchet MS"/>
                <a:ea typeface="Cambria" panose="02040503050406030204" pitchFamily="18" charset="0"/>
                <a:cs typeface="Arial" panose="020B0604020202020204" pitchFamily="34" charset="0"/>
              </a:rPr>
              <a:t>Staff Costs </a:t>
            </a:r>
          </a:p>
          <a:p>
            <a:pPr lvl="0" algn="just">
              <a:defRPr/>
            </a:pPr>
            <a:r>
              <a:rPr lang="en-GB" sz="2800" b="1" cap="all" dirty="0">
                <a:solidFill>
                  <a:srgbClr val="FF0000"/>
                </a:solidFill>
                <a:latin typeface="Trebuchet MS"/>
                <a:ea typeface="Calibri" panose="020F0502020204030204" pitchFamily="34" charset="0"/>
                <a:cs typeface="Arial" panose="020B0604020202020204" pitchFamily="34" charset="0"/>
              </a:rPr>
              <a:t>!</a:t>
            </a:r>
            <a:r>
              <a:rPr lang="en-GB" sz="2400" b="1" dirty="0">
                <a:solidFill>
                  <a:srgbClr val="000000"/>
                </a:solidFill>
                <a:latin typeface="Times New Roman" panose="02020603050405020304" pitchFamily="18" charset="0"/>
                <a:ea typeface="ＭＳ Ｐゴシック" panose="020B0600070205080204" pitchFamily="34" charset="-128"/>
              </a:rPr>
              <a:t> </a:t>
            </a:r>
            <a:r>
              <a:rPr lang="en-GB" dirty="0">
                <a:solidFill>
                  <a:srgbClr val="003399"/>
                </a:solidFill>
                <a:latin typeface="Trebuchet MS" panose="020B0603020202020204" pitchFamily="34" charset="0"/>
                <a:ea typeface="ＭＳ Ｐゴシック" panose="020B0600070205080204" pitchFamily="34" charset="-128"/>
              </a:rPr>
              <a:t>Where the Lead Beneficiary and/or beneficiaries do(es) not have the adequate professionals to perform some of the tasks related to the Project, external experts may be contracted for these tasks. These costs shall be budgeted under the budget line “External expertise and services”. </a:t>
            </a:r>
          </a:p>
          <a:p>
            <a:pPr lvl="0" algn="just">
              <a:defRPr/>
            </a:pPr>
            <a:endParaRPr lang="ro-RO" sz="1600" dirty="0">
              <a:solidFill>
                <a:srgbClr val="003399"/>
              </a:solidFill>
              <a:latin typeface="Trebuchet MS" panose="020B0603020202020204" pitchFamily="34" charset="0"/>
              <a:ea typeface="ＭＳ Ｐゴシック" panose="020B0600070205080204" pitchFamily="34" charset="-128"/>
            </a:endParaRPr>
          </a:p>
          <a:p>
            <a:pPr lvl="0">
              <a:lnSpc>
                <a:spcPct val="107000"/>
              </a:lnSpc>
              <a:defRPr/>
            </a:pPr>
            <a:r>
              <a:rPr lang="en-US" b="1" dirty="0">
                <a:solidFill>
                  <a:srgbClr val="003399"/>
                </a:solidFill>
                <a:latin typeface="Trebuchet MS"/>
                <a:ea typeface="Calibri" panose="020F0502020204030204" pitchFamily="34" charset="0"/>
                <a:cs typeface="Times New Roman" panose="02020603050405020304" pitchFamily="18" charset="0"/>
              </a:rPr>
              <a:t>2</a:t>
            </a:r>
            <a:r>
              <a:rPr lang="en-US" b="1" cap="all" dirty="0">
                <a:solidFill>
                  <a:srgbClr val="003399"/>
                </a:solidFill>
                <a:latin typeface="Trebuchet MS"/>
                <a:ea typeface="Calibri" panose="020F0502020204030204" pitchFamily="34" charset="0"/>
                <a:cs typeface="Times New Roman" panose="02020603050405020304" pitchFamily="18" charset="0"/>
              </a:rPr>
              <a:t>. Travel and accommodation</a:t>
            </a:r>
          </a:p>
          <a:p>
            <a:pPr lvl="0" algn="just">
              <a:defRPr/>
            </a:pPr>
            <a:r>
              <a:rPr lang="en-GB" sz="3200" dirty="0">
                <a:solidFill>
                  <a:srgbClr val="FF0000"/>
                </a:solidFill>
                <a:latin typeface="Trebuchet MS"/>
                <a:ea typeface="Times New Roman" panose="02020603050405020304" pitchFamily="18" charset="0"/>
                <a:cs typeface="Times New Roman" panose="02020603050405020304" pitchFamily="18" charset="0"/>
              </a:rPr>
              <a:t>!</a:t>
            </a:r>
            <a:r>
              <a:rPr lang="en-GB" dirty="0">
                <a:solidFill>
                  <a:srgbClr val="003399"/>
                </a:solidFill>
                <a:latin typeface="Trebuchet MS"/>
                <a:ea typeface="Times New Roman" panose="02020603050405020304" pitchFamily="18" charset="0"/>
                <a:cs typeface="Times New Roman" panose="02020603050405020304" pitchFamily="18" charset="0"/>
              </a:rPr>
              <a:t>Expenditures under this budget line are eligible for project staff and representatives of the Lead Beneficiary/beneficiaries who execute tasks directly related to the project.</a:t>
            </a:r>
          </a:p>
        </p:txBody>
      </p:sp>
      <p:sp>
        <p:nvSpPr>
          <p:cNvPr id="8" name="Rectangle 7">
            <a:extLst>
              <a:ext uri="{FF2B5EF4-FFF2-40B4-BE49-F238E27FC236}">
                <a16:creationId xmlns="" xmlns:a16="http://schemas.microsoft.com/office/drawing/2014/main" id="{94EA8275-B196-46B9-B7CA-3E10AC67E858}"/>
              </a:ext>
            </a:extLst>
          </p:cNvPr>
          <p:cNvSpPr/>
          <p:nvPr/>
        </p:nvSpPr>
        <p:spPr>
          <a:xfrm>
            <a:off x="1582615" y="5387468"/>
            <a:ext cx="7666891" cy="1077218"/>
          </a:xfrm>
          <a:prstGeom prst="rect">
            <a:avLst/>
          </a:prstGeom>
        </p:spPr>
        <p:txBody>
          <a:bodyPr wrap="square">
            <a:spAutoFit/>
          </a:bodyPr>
          <a:lstStyle/>
          <a:p>
            <a:pPr lvl="0" algn="just" eaLnBrk="0" fontAlgn="base" hangingPunct="0">
              <a:spcBef>
                <a:spcPct val="0"/>
              </a:spcBef>
              <a:spcAft>
                <a:spcPct val="0"/>
              </a:spcAft>
            </a:pPr>
            <a:r>
              <a:rPr lang="en-GB" altLang="ro-RO" sz="2800" dirty="0">
                <a:solidFill>
                  <a:srgbClr val="FF0000"/>
                </a:solidFill>
                <a:latin typeface="Trebuchet MS" panose="020B0603020202020204" pitchFamily="34" charset="0"/>
                <a:ea typeface="ＭＳ Ｐゴシック" panose="020B0600070205080204" pitchFamily="34" charset="-128"/>
                <a:cs typeface="Times New Roman" panose="02020603050405020304" pitchFamily="18" charset="0"/>
              </a:rPr>
              <a:t>!</a:t>
            </a:r>
            <a:r>
              <a:rPr lang="en-GB" altLang="ro-RO" dirty="0">
                <a:solidFill>
                  <a:srgbClr val="003399"/>
                </a:solidFill>
                <a:latin typeface="Trebuchet MS" panose="020B0603020202020204" pitchFamily="34" charset="0"/>
                <a:ea typeface="ＭＳ Ｐゴシック" panose="020B0600070205080204" pitchFamily="34" charset="-128"/>
                <a:cs typeface="Times New Roman" panose="02020603050405020304" pitchFamily="18" charset="0"/>
              </a:rPr>
              <a:t>It is recommended that all Applicants foresee in the budget a reasonable amount for participation in programme related activities (ex. participation in meetings with JTS, programme events, etc).</a:t>
            </a:r>
            <a:endParaRPr lang="ro-RO" altLang="ro-RO" dirty="0">
              <a:solidFill>
                <a:srgbClr val="003399"/>
              </a:solidFill>
              <a:latin typeface="Trebuchet MS" panose="020B0603020202020204" pitchFamily="34" charset="0"/>
              <a:ea typeface="ＭＳ Ｐゴシック" panose="020B0600070205080204" pitchFamily="34" charset="-128"/>
              <a:cs typeface="Times New Roman" panose="02020603050405020304" pitchFamily="18" charset="0"/>
            </a:endParaRPr>
          </a:p>
        </p:txBody>
      </p:sp>
    </p:spTree>
    <p:extLst>
      <p:ext uri="{BB962C8B-B14F-4D97-AF65-F5344CB8AC3E}">
        <p14:creationId xmlns:p14="http://schemas.microsoft.com/office/powerpoint/2010/main" val="189584060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a:extLst>
              <a:ext uri="{FF2B5EF4-FFF2-40B4-BE49-F238E27FC236}">
                <a16:creationId xmlns="" xmlns:a16="http://schemas.microsoft.com/office/drawing/2014/main" id="{1D5FF00B-2D2E-4458-8492-4136E7B00821}"/>
              </a:ext>
            </a:extLst>
          </p:cNvPr>
          <p:cNvPicPr>
            <a:picLocks noChangeAspect="1"/>
          </p:cNvPicPr>
          <p:nvPr/>
        </p:nvPicPr>
        <p:blipFill>
          <a:blip r:embed="rId2"/>
          <a:stretch>
            <a:fillRect/>
          </a:stretch>
        </p:blipFill>
        <p:spPr>
          <a:xfrm>
            <a:off x="401759" y="0"/>
            <a:ext cx="11411007" cy="6871569"/>
          </a:xfrm>
          <a:prstGeom prst="rect">
            <a:avLst/>
          </a:prstGeom>
          <a:noFill/>
          <a:ln cap="flat">
            <a:noFill/>
          </a:ln>
        </p:spPr>
      </p:pic>
      <p:pic>
        <p:nvPicPr>
          <p:cNvPr id="3" name="Picture 20">
            <a:extLst>
              <a:ext uri="{FF2B5EF4-FFF2-40B4-BE49-F238E27FC236}">
                <a16:creationId xmlns="" xmlns:a16="http://schemas.microsoft.com/office/drawing/2014/main" id="{E8FA4F06-0609-47D3-BFE0-8A8C285B3698}"/>
              </a:ext>
            </a:extLst>
          </p:cNvPr>
          <p:cNvPicPr>
            <a:picLocks noChangeAspect="1"/>
          </p:cNvPicPr>
          <p:nvPr/>
        </p:nvPicPr>
        <p:blipFill>
          <a:blip r:embed="rId3"/>
          <a:srcRect t="4903"/>
          <a:stretch>
            <a:fillRect/>
          </a:stretch>
        </p:blipFill>
        <p:spPr>
          <a:xfrm>
            <a:off x="0" y="-101416"/>
            <a:ext cx="12175958" cy="6959416"/>
          </a:xfrm>
          <a:prstGeom prst="rect">
            <a:avLst/>
          </a:prstGeom>
          <a:noFill/>
          <a:ln cap="flat">
            <a:noFill/>
          </a:ln>
        </p:spPr>
      </p:pic>
      <p:sp>
        <p:nvSpPr>
          <p:cNvPr id="6" name="Subtitle 22">
            <a:extLst>
              <a:ext uri="{FF2B5EF4-FFF2-40B4-BE49-F238E27FC236}">
                <a16:creationId xmlns="" xmlns:a16="http://schemas.microsoft.com/office/drawing/2014/main" id="{B47C136C-FEFB-4DD3-BA67-DBFED0D6E13F}"/>
              </a:ext>
            </a:extLst>
          </p:cNvPr>
          <p:cNvSpPr txBox="1">
            <a:spLocks noGrp="1"/>
          </p:cNvSpPr>
          <p:nvPr>
            <p:ph type="subTitle" idx="1"/>
          </p:nvPr>
        </p:nvSpPr>
        <p:spPr>
          <a:xfrm>
            <a:off x="3138311" y="641991"/>
            <a:ext cx="5693174" cy="1030537"/>
          </a:xfrm>
        </p:spPr>
        <p:txBody>
          <a:bodyPr>
            <a:normAutofit/>
          </a:bodyPr>
          <a:lstStyle/>
          <a:p>
            <a:pPr lvl="0"/>
            <a:endParaRPr lang="en-US" sz="3600" dirty="0">
              <a:solidFill>
                <a:srgbClr val="2F5597"/>
              </a:solidFill>
              <a:latin typeface="Trebuchet MS" pitchFamily="34"/>
            </a:endParaRPr>
          </a:p>
          <a:p>
            <a:pPr lvl="0"/>
            <a:endParaRPr lang="ro-RO" sz="3600" dirty="0">
              <a:solidFill>
                <a:srgbClr val="2F5597"/>
              </a:solidFill>
              <a:latin typeface="Trebuchet MS" pitchFamily="34"/>
            </a:endParaRPr>
          </a:p>
        </p:txBody>
      </p:sp>
      <p:sp>
        <p:nvSpPr>
          <p:cNvPr id="7" name="Subtitle 22">
            <a:extLst>
              <a:ext uri="{FF2B5EF4-FFF2-40B4-BE49-F238E27FC236}">
                <a16:creationId xmlns="" xmlns:a16="http://schemas.microsoft.com/office/drawing/2014/main" id="{7C7C607A-E21D-4B66-8E39-9B729667B359}"/>
              </a:ext>
            </a:extLst>
          </p:cNvPr>
          <p:cNvSpPr txBox="1">
            <a:spLocks/>
          </p:cNvSpPr>
          <p:nvPr/>
        </p:nvSpPr>
        <p:spPr>
          <a:xfrm>
            <a:off x="3176878" y="1553307"/>
            <a:ext cx="8553752" cy="4894385"/>
          </a:xfrm>
          <a:prstGeom prst="rect">
            <a:avLst/>
          </a:prstGeom>
          <a:noFill/>
          <a:ln>
            <a:noFill/>
          </a:ln>
        </p:spPr>
        <p:txBody>
          <a:bodyPr vert="horz" wrap="square" lIns="91440" tIns="45720" rIns="91440" bIns="45720" anchor="t" anchorCtr="1" compatLnSpc="1">
            <a:normAutofit lnSpcReduction="10000"/>
          </a:bodyPr>
          <a:lstStyle>
            <a:lvl1pPr marL="0" marR="0" lvl="0" indent="0" algn="ctr" defTabSz="914400" rtl="0" fontAlgn="auto" hangingPunct="1">
              <a:lnSpc>
                <a:spcPct val="90000"/>
              </a:lnSpc>
              <a:spcBef>
                <a:spcPts val="1000"/>
              </a:spcBef>
              <a:spcAft>
                <a:spcPts val="0"/>
              </a:spcAft>
              <a:buSzPct val="100000"/>
              <a:buFont typeface="Arial" pitchFamily="34"/>
              <a:buNone/>
              <a:tabLst/>
              <a:defRPr lang="en-US" sz="2400" b="0" i="0" u="none" strike="noStrike" kern="1200" cap="none" spc="0" baseline="0">
                <a:solidFill>
                  <a:srgbClr val="000000"/>
                </a:solidFill>
                <a:uFillTx/>
                <a:latin typeface="Calibri"/>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GB" sz="1800" b="1" kern="0" dirty="0">
                <a:solidFill>
                  <a:srgbClr val="003399"/>
                </a:solidFill>
                <a:latin typeface="Trebuchet MS"/>
                <a:ea typeface="Calibri" panose="020F0502020204030204" pitchFamily="34" charset="0"/>
              </a:rPr>
              <a:t>3.</a:t>
            </a:r>
            <a:r>
              <a:rPr lang="en-GB" sz="1800" b="1" kern="0" cap="all" dirty="0">
                <a:solidFill>
                  <a:srgbClr val="003399"/>
                </a:solidFill>
                <a:latin typeface="Trebuchet MS"/>
                <a:ea typeface="Calibri" panose="020F0502020204030204" pitchFamily="34" charset="0"/>
              </a:rPr>
              <a:t>External expertise and services</a:t>
            </a:r>
            <a:endParaRPr lang="en-GB" sz="1800" b="1" cap="all" dirty="0">
              <a:solidFill>
                <a:srgbClr val="FF0000"/>
              </a:solidFill>
              <a:latin typeface="Trebuchet MS"/>
              <a:ea typeface="Calibri" panose="020F0502020204030204" pitchFamily="34" charset="0"/>
            </a:endParaRPr>
          </a:p>
          <a:p>
            <a:pPr algn="l"/>
            <a:r>
              <a:rPr lang="en-GB" sz="2800" b="1" cap="all" dirty="0">
                <a:solidFill>
                  <a:srgbClr val="FF0000"/>
                </a:solidFill>
                <a:latin typeface="Trebuchet MS"/>
                <a:ea typeface="Calibri" panose="020F0502020204030204" pitchFamily="34" charset="0"/>
              </a:rPr>
              <a:t>!</a:t>
            </a:r>
            <a:r>
              <a:rPr lang="en-GB" sz="1800" kern="0" dirty="0">
                <a:latin typeface="Trebuchet MS"/>
                <a:ea typeface="ＭＳ Ｐゴシック" charset="0"/>
              </a:rPr>
              <a:t>  </a:t>
            </a:r>
            <a:r>
              <a:rPr lang="en-GB" sz="1800" kern="0" dirty="0">
                <a:solidFill>
                  <a:srgbClr val="003399"/>
                </a:solidFill>
                <a:latin typeface="Trebuchet MS"/>
                <a:ea typeface="Times New Roman" panose="02020603050405020304" pitchFamily="18" charset="0"/>
                <a:cs typeface="Times New Roman" panose="02020603050405020304" pitchFamily="18" charset="0"/>
              </a:rPr>
              <a:t>External expertise or services contracts cannot be concluded with Beneficiaries’  own employees</a:t>
            </a:r>
            <a:r>
              <a:rPr lang="en-GB" sz="1800" kern="0" dirty="0">
                <a:latin typeface="Trebuchet MS"/>
                <a:ea typeface="Times New Roman" panose="02020603050405020304" pitchFamily="18" charset="0"/>
                <a:cs typeface="Times New Roman" panose="02020603050405020304" pitchFamily="18" charset="0"/>
              </a:rPr>
              <a:t>. </a:t>
            </a:r>
            <a:r>
              <a:rPr lang="en-GB" sz="1800" kern="0" dirty="0">
                <a:solidFill>
                  <a:srgbClr val="003399"/>
                </a:solidFill>
                <a:latin typeface="Trebuchet MS"/>
                <a:ea typeface="Times New Roman" panose="02020603050405020304" pitchFamily="18" charset="0"/>
              </a:rPr>
              <a:t>These expertise or services shall be contracted following a procurement procedure.</a:t>
            </a:r>
          </a:p>
          <a:p>
            <a:pPr algn="l"/>
            <a:endParaRPr lang="en-GB" sz="1800" kern="0" dirty="0">
              <a:solidFill>
                <a:srgbClr val="003399"/>
              </a:solidFill>
              <a:latin typeface="Trebuchet MS"/>
              <a:ea typeface="Times New Roman" panose="02020603050405020304" pitchFamily="18" charset="0"/>
            </a:endParaRPr>
          </a:p>
          <a:p>
            <a:pPr algn="l"/>
            <a:r>
              <a:rPr lang="en-GB" sz="1800" b="1" kern="0" dirty="0">
                <a:solidFill>
                  <a:srgbClr val="003399"/>
                </a:solidFill>
                <a:latin typeface="Trebuchet MS"/>
                <a:ea typeface="Times New Roman" panose="02020603050405020304" pitchFamily="18" charset="0"/>
              </a:rPr>
              <a:t>4. </a:t>
            </a:r>
            <a:r>
              <a:rPr lang="en-US" sz="1800" b="1" cap="all" dirty="0">
                <a:solidFill>
                  <a:srgbClr val="003399"/>
                </a:solidFill>
                <a:latin typeface="Trebuchet MS"/>
                <a:ea typeface="Calibri" panose="020F0502020204030204" pitchFamily="34" charset="0"/>
                <a:cs typeface="Times New Roman" panose="02020603050405020304" pitchFamily="18" charset="0"/>
              </a:rPr>
              <a:t>Equipment</a:t>
            </a:r>
            <a:endParaRPr lang="ro-RO" sz="1800" dirty="0"/>
          </a:p>
          <a:p>
            <a:pPr algn="l"/>
            <a:r>
              <a:rPr lang="en-US" sz="1800" kern="0" dirty="0">
                <a:solidFill>
                  <a:srgbClr val="003399"/>
                </a:solidFill>
                <a:latin typeface="Trebuchet MS"/>
                <a:ea typeface="Times New Roman" panose="02020603050405020304" pitchFamily="18" charset="0"/>
              </a:rPr>
              <a:t>! Equipment and supplies specifically for the purpose of the project, purchased or rented. For rental of equipment, the cost(s) shall be eligible only based on a well-grounded justification provided in the Application.</a:t>
            </a:r>
          </a:p>
          <a:p>
            <a:pPr algn="l"/>
            <a:endParaRPr lang="en-US" sz="1800" kern="0" dirty="0">
              <a:solidFill>
                <a:srgbClr val="003399"/>
              </a:solidFill>
              <a:latin typeface="Trebuchet MS"/>
              <a:ea typeface="Times New Roman" panose="02020603050405020304" pitchFamily="18" charset="0"/>
            </a:endParaRPr>
          </a:p>
          <a:p>
            <a:pPr algn="l"/>
            <a:r>
              <a:rPr lang="en-US" sz="1800" kern="0" dirty="0">
                <a:solidFill>
                  <a:srgbClr val="003399"/>
                </a:solidFill>
                <a:latin typeface="Trebuchet MS"/>
                <a:ea typeface="Times New Roman" panose="02020603050405020304" pitchFamily="18" charset="0"/>
              </a:rPr>
              <a:t>Project equipment               Group of Activity Management or Implementation              </a:t>
            </a:r>
          </a:p>
          <a:p>
            <a:pPr algn="l"/>
            <a:r>
              <a:rPr lang="en-US" sz="1800" kern="0" dirty="0">
                <a:solidFill>
                  <a:srgbClr val="003399"/>
                </a:solidFill>
                <a:latin typeface="Trebuchet MS"/>
                <a:ea typeface="Times New Roman" panose="02020603050405020304" pitchFamily="18" charset="0"/>
              </a:rPr>
              <a:t> </a:t>
            </a:r>
          </a:p>
          <a:p>
            <a:pPr algn="l"/>
            <a:r>
              <a:rPr lang="en-US" sz="1800" kern="0" dirty="0">
                <a:solidFill>
                  <a:srgbClr val="003399"/>
                </a:solidFill>
                <a:latin typeface="Trebuchet MS"/>
                <a:ea typeface="Times New Roman" panose="02020603050405020304" pitchFamily="18" charset="0"/>
              </a:rPr>
              <a:t>Equipment which is part of a small-scale investment                 Group of Activity Investment </a:t>
            </a:r>
          </a:p>
          <a:p>
            <a:pPr algn="l"/>
            <a:r>
              <a:rPr lang="en-GB" sz="1800" kern="0" dirty="0">
                <a:solidFill>
                  <a:srgbClr val="003399"/>
                </a:solidFill>
                <a:latin typeface="Trebuchet MS"/>
                <a:ea typeface="Times New Roman" panose="02020603050405020304" pitchFamily="18" charset="0"/>
              </a:rPr>
              <a:t>	</a:t>
            </a:r>
            <a:endParaRPr lang="en-US" dirty="0">
              <a:latin typeface="Trebuchet MS" panose="020B0603020202020204" pitchFamily="34" charset="0"/>
            </a:endParaRPr>
          </a:p>
        </p:txBody>
      </p:sp>
      <p:pic>
        <p:nvPicPr>
          <p:cNvPr id="8" name="Content Placeholder 10">
            <a:extLst>
              <a:ext uri="{FF2B5EF4-FFF2-40B4-BE49-F238E27FC236}">
                <a16:creationId xmlns="" xmlns:a16="http://schemas.microsoft.com/office/drawing/2014/main" id="{72690186-890A-4F86-9F14-DE813496510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717719" y="1553307"/>
            <a:ext cx="2057400" cy="1630363"/>
          </a:xfrm>
          <a:prstGeom prst="rect">
            <a:avLst/>
          </a:prstGeom>
          <a:noFill/>
          <a:ln>
            <a:noFill/>
          </a:ln>
        </p:spPr>
      </p:pic>
      <p:sp>
        <p:nvSpPr>
          <p:cNvPr id="9" name="Arrow: Right 8">
            <a:extLst>
              <a:ext uri="{FF2B5EF4-FFF2-40B4-BE49-F238E27FC236}">
                <a16:creationId xmlns="" xmlns:a16="http://schemas.microsoft.com/office/drawing/2014/main" id="{D01DB0B3-E89D-4C70-B1A0-023A92428CB3}"/>
              </a:ext>
            </a:extLst>
          </p:cNvPr>
          <p:cNvSpPr/>
          <p:nvPr/>
        </p:nvSpPr>
        <p:spPr>
          <a:xfrm flipV="1">
            <a:off x="5310093" y="4639160"/>
            <a:ext cx="879231" cy="249361"/>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o-RO"/>
          </a:p>
        </p:txBody>
      </p:sp>
      <p:sp>
        <p:nvSpPr>
          <p:cNvPr id="10" name="Arrow: Right 9">
            <a:extLst>
              <a:ext uri="{FF2B5EF4-FFF2-40B4-BE49-F238E27FC236}">
                <a16:creationId xmlns="" xmlns:a16="http://schemas.microsoft.com/office/drawing/2014/main" id="{340C8E50-38ED-4EE4-AD55-7C6A5CB987B4}"/>
              </a:ext>
            </a:extLst>
          </p:cNvPr>
          <p:cNvSpPr/>
          <p:nvPr/>
        </p:nvSpPr>
        <p:spPr>
          <a:xfrm flipV="1">
            <a:off x="8831485" y="5304693"/>
            <a:ext cx="879231" cy="255223"/>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o-RO"/>
          </a:p>
        </p:txBody>
      </p:sp>
    </p:spTree>
    <p:extLst>
      <p:ext uri="{BB962C8B-B14F-4D97-AF65-F5344CB8AC3E}">
        <p14:creationId xmlns:p14="http://schemas.microsoft.com/office/powerpoint/2010/main" val="25977096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a:extLst>
              <a:ext uri="{FF2B5EF4-FFF2-40B4-BE49-F238E27FC236}">
                <a16:creationId xmlns="" xmlns:a16="http://schemas.microsoft.com/office/drawing/2014/main" id="{1D5FF00B-2D2E-4458-8492-4136E7B00821}"/>
              </a:ext>
            </a:extLst>
          </p:cNvPr>
          <p:cNvPicPr>
            <a:picLocks noChangeAspect="1"/>
          </p:cNvPicPr>
          <p:nvPr/>
        </p:nvPicPr>
        <p:blipFill>
          <a:blip r:embed="rId2"/>
          <a:stretch>
            <a:fillRect/>
          </a:stretch>
        </p:blipFill>
        <p:spPr>
          <a:xfrm>
            <a:off x="401759" y="0"/>
            <a:ext cx="11411007" cy="6871569"/>
          </a:xfrm>
          <a:prstGeom prst="rect">
            <a:avLst/>
          </a:prstGeom>
          <a:noFill/>
          <a:ln cap="flat">
            <a:noFill/>
          </a:ln>
        </p:spPr>
      </p:pic>
      <p:pic>
        <p:nvPicPr>
          <p:cNvPr id="3" name="Picture 20">
            <a:extLst>
              <a:ext uri="{FF2B5EF4-FFF2-40B4-BE49-F238E27FC236}">
                <a16:creationId xmlns="" xmlns:a16="http://schemas.microsoft.com/office/drawing/2014/main" id="{E8FA4F06-0609-47D3-BFE0-8A8C285B3698}"/>
              </a:ext>
            </a:extLst>
          </p:cNvPr>
          <p:cNvPicPr>
            <a:picLocks noChangeAspect="1"/>
          </p:cNvPicPr>
          <p:nvPr/>
        </p:nvPicPr>
        <p:blipFill>
          <a:blip r:embed="rId3"/>
          <a:srcRect t="4903"/>
          <a:stretch>
            <a:fillRect/>
          </a:stretch>
        </p:blipFill>
        <p:spPr>
          <a:xfrm>
            <a:off x="0" y="-82158"/>
            <a:ext cx="12175958" cy="6959416"/>
          </a:xfrm>
          <a:prstGeom prst="rect">
            <a:avLst/>
          </a:prstGeom>
          <a:noFill/>
          <a:ln cap="flat">
            <a:noFill/>
          </a:ln>
        </p:spPr>
      </p:pic>
      <p:sp>
        <p:nvSpPr>
          <p:cNvPr id="6" name="Subtitle 22">
            <a:extLst>
              <a:ext uri="{FF2B5EF4-FFF2-40B4-BE49-F238E27FC236}">
                <a16:creationId xmlns="" xmlns:a16="http://schemas.microsoft.com/office/drawing/2014/main" id="{B47C136C-FEFB-4DD3-BA67-DBFED0D6E13F}"/>
              </a:ext>
            </a:extLst>
          </p:cNvPr>
          <p:cNvSpPr txBox="1">
            <a:spLocks noGrp="1"/>
          </p:cNvSpPr>
          <p:nvPr>
            <p:ph type="subTitle" idx="1"/>
          </p:nvPr>
        </p:nvSpPr>
        <p:spPr>
          <a:xfrm>
            <a:off x="3138311" y="641991"/>
            <a:ext cx="5693174" cy="1030537"/>
          </a:xfrm>
        </p:spPr>
        <p:txBody>
          <a:bodyPr>
            <a:normAutofit/>
          </a:bodyPr>
          <a:lstStyle/>
          <a:p>
            <a:pPr lvl="0"/>
            <a:r>
              <a:rPr lang="en-US" sz="3300" i="1" dirty="0">
                <a:solidFill>
                  <a:schemeClr val="tx1"/>
                </a:solidFill>
                <a:latin typeface="Trebuchet MS" pitchFamily="34"/>
              </a:rPr>
              <a:t>     </a:t>
            </a:r>
            <a:endParaRPr lang="ro-RO" sz="3600" i="1" dirty="0">
              <a:solidFill>
                <a:schemeClr val="tx1"/>
              </a:solidFill>
              <a:latin typeface="Trebuchet MS" pitchFamily="34"/>
            </a:endParaRPr>
          </a:p>
        </p:txBody>
      </p:sp>
      <p:sp>
        <p:nvSpPr>
          <p:cNvPr id="7" name="Subtitle 22">
            <a:extLst>
              <a:ext uri="{FF2B5EF4-FFF2-40B4-BE49-F238E27FC236}">
                <a16:creationId xmlns="" xmlns:a16="http://schemas.microsoft.com/office/drawing/2014/main" id="{7C7C607A-E21D-4B66-8E39-9B729667B359}"/>
              </a:ext>
            </a:extLst>
          </p:cNvPr>
          <p:cNvSpPr txBox="1">
            <a:spLocks/>
          </p:cNvSpPr>
          <p:nvPr/>
        </p:nvSpPr>
        <p:spPr>
          <a:xfrm>
            <a:off x="483624" y="1754686"/>
            <a:ext cx="11411007" cy="4669560"/>
          </a:xfrm>
          <a:prstGeom prst="rect">
            <a:avLst/>
          </a:prstGeom>
          <a:noFill/>
          <a:ln>
            <a:noFill/>
          </a:ln>
        </p:spPr>
        <p:txBody>
          <a:bodyPr vert="horz" wrap="square" lIns="91440" tIns="45720" rIns="91440" bIns="45720" anchor="t" anchorCtr="1" compatLnSpc="1">
            <a:normAutofit/>
          </a:bodyPr>
          <a:lstStyle>
            <a:lvl1pPr marL="0" marR="0" lvl="0" indent="0" algn="ctr" defTabSz="914400" rtl="0" fontAlgn="auto" hangingPunct="1">
              <a:lnSpc>
                <a:spcPct val="90000"/>
              </a:lnSpc>
              <a:spcBef>
                <a:spcPts val="1000"/>
              </a:spcBef>
              <a:spcAft>
                <a:spcPts val="0"/>
              </a:spcAft>
              <a:buSzPct val="100000"/>
              <a:buFont typeface="Arial" pitchFamily="34"/>
              <a:buNone/>
              <a:tabLst/>
              <a:defRPr lang="en-US" sz="2400" b="0" i="0" u="none" strike="noStrike" kern="1200" cap="none" spc="0" baseline="0">
                <a:solidFill>
                  <a:srgbClr val="000000"/>
                </a:solidFill>
                <a:uFillTx/>
                <a:latin typeface="Calibri"/>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eaLnBrk="0" fontAlgn="base" hangingPunct="0">
              <a:lnSpc>
                <a:spcPct val="100000"/>
              </a:lnSpc>
              <a:spcBef>
                <a:spcPct val="20000"/>
              </a:spcBef>
              <a:spcAft>
                <a:spcPct val="0"/>
              </a:spcAft>
              <a:buSzTx/>
              <a:defRPr/>
            </a:pPr>
            <a:r>
              <a:rPr lang="en-GB" sz="2000" kern="0" dirty="0">
                <a:solidFill>
                  <a:srgbClr val="003399"/>
                </a:solidFill>
                <a:latin typeface="Trebuchet MS"/>
                <a:ea typeface="Times New Roman" panose="02020603050405020304" pitchFamily="18" charset="0"/>
                <a:cs typeface="Times New Roman" panose="02020603050405020304" pitchFamily="18" charset="0"/>
              </a:rPr>
              <a:t>OFFICE AND ADMINISTRATIVE COSTS</a:t>
            </a:r>
          </a:p>
          <a:p>
            <a:pPr marL="342900" lvl="0" indent="-342900" algn="just" eaLnBrk="0" fontAlgn="base" hangingPunct="0">
              <a:lnSpc>
                <a:spcPct val="100000"/>
              </a:lnSpc>
              <a:spcBef>
                <a:spcPct val="20000"/>
              </a:spcBef>
              <a:spcAft>
                <a:spcPct val="0"/>
              </a:spcAft>
              <a:buSzTx/>
              <a:buFontTx/>
              <a:buChar char="•"/>
              <a:defRPr/>
            </a:pPr>
            <a:r>
              <a:rPr lang="en-GB" sz="1800" kern="0" dirty="0">
                <a:solidFill>
                  <a:srgbClr val="003399"/>
                </a:solidFill>
                <a:latin typeface="Trebuchet MS"/>
                <a:ea typeface="ＭＳ Ｐゴシック" charset="0"/>
              </a:rPr>
              <a:t>Indirect costs are those costs which cover the office and administrative overheads incurred by the Lead Beneficiary and beneficiaries. </a:t>
            </a:r>
          </a:p>
          <a:p>
            <a:pPr marL="342900" lvl="0" indent="-342900" algn="just" eaLnBrk="0" fontAlgn="base" hangingPunct="0">
              <a:lnSpc>
                <a:spcPct val="115000"/>
              </a:lnSpc>
              <a:spcBef>
                <a:spcPct val="20000"/>
              </a:spcBef>
              <a:buSzTx/>
              <a:buFont typeface="Arial" panose="020B0604020202020204" pitchFamily="34" charset="0"/>
              <a:buChar char="•"/>
              <a:defRPr/>
            </a:pPr>
            <a:r>
              <a:rPr lang="en-GB" sz="1800" kern="0" dirty="0">
                <a:solidFill>
                  <a:srgbClr val="003399"/>
                </a:solidFill>
                <a:latin typeface="Trebuchet MS"/>
                <a:ea typeface="Times New Roman" panose="02020603050405020304" pitchFamily="18" charset="0"/>
                <a:cs typeface="Trebuchet MS" panose="020B0603020202020204" pitchFamily="34" charset="0"/>
              </a:rPr>
              <a:t>Up to 7% of eligible direct costs of the project, excluding costs incurred in relation to the provision of infrastructure, can be applied for indirect costs incurred by the Lead Beneficiary/beneficiaries and necessary for the implementation of the project, provided that the rate is calculated on the basis of a fair, equitable and verifiable calculation method, as provided in Annex 3. </a:t>
            </a:r>
            <a:endParaRPr lang="ro-RO" sz="1800" kern="0" dirty="0">
              <a:solidFill>
                <a:srgbClr val="003399"/>
              </a:solidFill>
              <a:latin typeface="Trebuchet MS"/>
              <a:ea typeface="Times New Roman" panose="02020603050405020304" pitchFamily="18" charset="0"/>
              <a:cs typeface="Trebuchet MS" panose="020B0603020202020204" pitchFamily="34" charset="0"/>
            </a:endParaRPr>
          </a:p>
          <a:p>
            <a:pPr lvl="0" algn="just" eaLnBrk="0" fontAlgn="base" hangingPunct="0">
              <a:lnSpc>
                <a:spcPct val="100000"/>
              </a:lnSpc>
              <a:spcBef>
                <a:spcPct val="20000"/>
              </a:spcBef>
              <a:spcAft>
                <a:spcPct val="0"/>
              </a:spcAft>
              <a:buSzTx/>
              <a:defRPr/>
            </a:pPr>
            <a:r>
              <a:rPr lang="en-US" sz="2800" kern="0" dirty="0">
                <a:solidFill>
                  <a:srgbClr val="FF0000"/>
                </a:solidFill>
                <a:latin typeface="Trebuchet MS"/>
                <a:ea typeface="ＭＳ Ｐゴシック" charset="0"/>
              </a:rPr>
              <a:t>!</a:t>
            </a:r>
            <a:r>
              <a:rPr lang="en-GB" sz="1600" kern="0" dirty="0">
                <a:solidFill>
                  <a:srgbClr val="003399"/>
                </a:solidFill>
                <a:latin typeface="Trebuchet MS"/>
                <a:ea typeface="ＭＳ Ｐゴシック" charset="0"/>
              </a:rPr>
              <a:t>Taking into account that the </a:t>
            </a:r>
            <a:r>
              <a:rPr lang="en-GB" sz="1600" kern="0" dirty="0" err="1">
                <a:solidFill>
                  <a:srgbClr val="003399"/>
                </a:solidFill>
                <a:latin typeface="Trebuchet MS"/>
                <a:ea typeface="ＭＳ Ｐゴシック" charset="0"/>
              </a:rPr>
              <a:t>eMS</a:t>
            </a:r>
            <a:r>
              <a:rPr lang="en-GB" sz="1600" kern="0" dirty="0">
                <a:solidFill>
                  <a:srgbClr val="003399"/>
                </a:solidFill>
                <a:latin typeface="Trebuchet MS"/>
                <a:ea typeface="ＭＳ Ｐゴシック" charset="0"/>
              </a:rPr>
              <a:t> does not calculate the office and administration costs as a maximum 7%              check the calculations of the office and administrative costs by applying the formulas presented in Annex 3.</a:t>
            </a:r>
            <a:endParaRPr lang="ro-RO" sz="1600" kern="0" dirty="0">
              <a:solidFill>
                <a:srgbClr val="003399"/>
              </a:solidFill>
              <a:latin typeface="Trebuchet MS"/>
              <a:ea typeface="ＭＳ Ｐゴシック" charset="0"/>
            </a:endParaRPr>
          </a:p>
        </p:txBody>
      </p:sp>
      <p:sp>
        <p:nvSpPr>
          <p:cNvPr id="4" name="Rectangle 3">
            <a:extLst>
              <a:ext uri="{FF2B5EF4-FFF2-40B4-BE49-F238E27FC236}">
                <a16:creationId xmlns="" xmlns:a16="http://schemas.microsoft.com/office/drawing/2014/main" id="{565DBDE6-F5B8-4950-B2B4-1C801D13152F}"/>
              </a:ext>
            </a:extLst>
          </p:cNvPr>
          <p:cNvSpPr/>
          <p:nvPr/>
        </p:nvSpPr>
        <p:spPr>
          <a:xfrm>
            <a:off x="4748236" y="932342"/>
            <a:ext cx="2113271" cy="400110"/>
          </a:xfrm>
          <a:prstGeom prst="rect">
            <a:avLst/>
          </a:prstGeom>
        </p:spPr>
        <p:txBody>
          <a:bodyPr wrap="none">
            <a:spAutoFit/>
          </a:bodyPr>
          <a:lstStyle/>
          <a:p>
            <a:r>
              <a:rPr lang="en-US" altLang="ro-RO" sz="2000" b="1" dirty="0">
                <a:solidFill>
                  <a:srgbClr val="003399"/>
                </a:solidFill>
                <a:latin typeface="Trebuchet MS" panose="020B0603020202020204" pitchFamily="34" charset="0"/>
                <a:ea typeface="ＭＳ Ｐゴシック" panose="020B0600070205080204" pitchFamily="34" charset="-128"/>
              </a:rPr>
              <a:t>INDIRECT COSTS</a:t>
            </a:r>
            <a:endParaRPr lang="ro-RO" sz="2000" b="1" dirty="0">
              <a:latin typeface="Trebuchet MS" panose="020B0603020202020204" pitchFamily="34" charset="0"/>
            </a:endParaRPr>
          </a:p>
        </p:txBody>
      </p:sp>
      <p:pic>
        <p:nvPicPr>
          <p:cNvPr id="8" name="Picture 7">
            <a:extLst>
              <a:ext uri="{FF2B5EF4-FFF2-40B4-BE49-F238E27FC236}">
                <a16:creationId xmlns="" xmlns:a16="http://schemas.microsoft.com/office/drawing/2014/main" id="{46895A40-FA68-4A68-8C02-987FCED82AA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462846" y="4296507"/>
            <a:ext cx="762000"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5446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a:extLst>
              <a:ext uri="{FF2B5EF4-FFF2-40B4-BE49-F238E27FC236}">
                <a16:creationId xmlns="" xmlns:a16="http://schemas.microsoft.com/office/drawing/2014/main" id="{1D5FF00B-2D2E-4458-8492-4136E7B00821}"/>
              </a:ext>
            </a:extLst>
          </p:cNvPr>
          <p:cNvPicPr>
            <a:picLocks noChangeAspect="1"/>
          </p:cNvPicPr>
          <p:nvPr/>
        </p:nvPicPr>
        <p:blipFill>
          <a:blip r:embed="rId2"/>
          <a:stretch>
            <a:fillRect/>
          </a:stretch>
        </p:blipFill>
        <p:spPr>
          <a:xfrm>
            <a:off x="401759" y="0"/>
            <a:ext cx="11411007" cy="6871569"/>
          </a:xfrm>
          <a:prstGeom prst="rect">
            <a:avLst/>
          </a:prstGeom>
          <a:noFill/>
          <a:ln cap="flat">
            <a:noFill/>
          </a:ln>
        </p:spPr>
      </p:pic>
      <p:pic>
        <p:nvPicPr>
          <p:cNvPr id="3" name="Picture 20">
            <a:extLst>
              <a:ext uri="{FF2B5EF4-FFF2-40B4-BE49-F238E27FC236}">
                <a16:creationId xmlns="" xmlns:a16="http://schemas.microsoft.com/office/drawing/2014/main" id="{E8FA4F06-0609-47D3-BFE0-8A8C285B3698}"/>
              </a:ext>
            </a:extLst>
          </p:cNvPr>
          <p:cNvPicPr>
            <a:picLocks noChangeAspect="1"/>
          </p:cNvPicPr>
          <p:nvPr/>
        </p:nvPicPr>
        <p:blipFill>
          <a:blip r:embed="rId3"/>
          <a:srcRect t="4903"/>
          <a:stretch>
            <a:fillRect/>
          </a:stretch>
        </p:blipFill>
        <p:spPr>
          <a:xfrm>
            <a:off x="0" y="-82158"/>
            <a:ext cx="12175958" cy="6959416"/>
          </a:xfrm>
          <a:prstGeom prst="rect">
            <a:avLst/>
          </a:prstGeom>
          <a:noFill/>
          <a:ln cap="flat">
            <a:noFill/>
          </a:ln>
        </p:spPr>
      </p:pic>
      <p:sp>
        <p:nvSpPr>
          <p:cNvPr id="7" name="Subtitle 22">
            <a:extLst>
              <a:ext uri="{FF2B5EF4-FFF2-40B4-BE49-F238E27FC236}">
                <a16:creationId xmlns="" xmlns:a16="http://schemas.microsoft.com/office/drawing/2014/main" id="{7C7C607A-E21D-4B66-8E39-9B729667B359}"/>
              </a:ext>
            </a:extLst>
          </p:cNvPr>
          <p:cNvSpPr txBox="1">
            <a:spLocks/>
          </p:cNvSpPr>
          <p:nvPr/>
        </p:nvSpPr>
        <p:spPr>
          <a:xfrm>
            <a:off x="197529" y="1981200"/>
            <a:ext cx="4737886" cy="445477"/>
          </a:xfrm>
          <a:prstGeom prst="rect">
            <a:avLst/>
          </a:prstGeom>
          <a:noFill/>
          <a:ln>
            <a:noFill/>
          </a:ln>
        </p:spPr>
        <p:txBody>
          <a:bodyPr vert="horz" wrap="square" lIns="91440" tIns="45720" rIns="91440" bIns="45720" anchor="t" anchorCtr="1" compatLnSpc="1">
            <a:normAutofit/>
          </a:bodyPr>
          <a:lstStyle>
            <a:lvl1pPr marL="0" marR="0" lvl="0" indent="0" algn="ctr" defTabSz="914400" rtl="0" fontAlgn="auto" hangingPunct="1">
              <a:lnSpc>
                <a:spcPct val="90000"/>
              </a:lnSpc>
              <a:spcBef>
                <a:spcPts val="1000"/>
              </a:spcBef>
              <a:spcAft>
                <a:spcPts val="0"/>
              </a:spcAft>
              <a:buSzPct val="100000"/>
              <a:buFont typeface="Arial" pitchFamily="34"/>
              <a:buNone/>
              <a:tabLst/>
              <a:defRPr lang="en-US" sz="2400" b="0" i="0" u="none" strike="noStrike" kern="1200" cap="none" spc="0" baseline="0">
                <a:solidFill>
                  <a:srgbClr val="000000"/>
                </a:solidFill>
                <a:uFillTx/>
                <a:latin typeface="Calibri"/>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b="1" dirty="0">
                <a:solidFill>
                  <a:srgbClr val="003399"/>
                </a:solidFill>
              </a:rPr>
              <a:t>5. </a:t>
            </a:r>
            <a:r>
              <a:rPr lang="en-US" b="1" cap="all" dirty="0">
                <a:solidFill>
                  <a:srgbClr val="003399"/>
                </a:solidFill>
              </a:rPr>
              <a:t>Infrastructure and works</a:t>
            </a:r>
            <a:endParaRPr lang="en-US" dirty="0">
              <a:latin typeface="Trebuchet MS" panose="020B0603020202020204" pitchFamily="34" charset="0"/>
            </a:endParaRPr>
          </a:p>
        </p:txBody>
      </p:sp>
      <p:sp>
        <p:nvSpPr>
          <p:cNvPr id="5" name="Rectangle 4">
            <a:extLst>
              <a:ext uri="{FF2B5EF4-FFF2-40B4-BE49-F238E27FC236}">
                <a16:creationId xmlns="" xmlns:a16="http://schemas.microsoft.com/office/drawing/2014/main" id="{937FA45E-2AF5-4101-BD28-42B216282835}"/>
              </a:ext>
            </a:extLst>
          </p:cNvPr>
          <p:cNvSpPr/>
          <p:nvPr/>
        </p:nvSpPr>
        <p:spPr>
          <a:xfrm>
            <a:off x="401758" y="2508835"/>
            <a:ext cx="8613287" cy="879793"/>
          </a:xfrm>
          <a:prstGeom prst="rect">
            <a:avLst/>
          </a:prstGeom>
        </p:spPr>
        <p:txBody>
          <a:bodyPr wrap="square">
            <a:spAutoFit/>
          </a:bodyPr>
          <a:lstStyle/>
          <a:p>
            <a:pPr lvl="0" algn="just" eaLnBrk="0" fontAlgn="base" hangingPunct="0">
              <a:lnSpc>
                <a:spcPct val="115000"/>
              </a:lnSpc>
              <a:spcBef>
                <a:spcPct val="20000"/>
              </a:spcBef>
              <a:spcAft>
                <a:spcPct val="0"/>
              </a:spcAft>
              <a:defRPr/>
            </a:pPr>
            <a:r>
              <a:rPr lang="en-GB" sz="2800" b="1" cap="all" dirty="0">
                <a:solidFill>
                  <a:srgbClr val="FF0000"/>
                </a:solidFill>
                <a:latin typeface="Trebuchet MS"/>
                <a:ea typeface="Calibri" panose="020F0502020204030204" pitchFamily="34" charset="0"/>
              </a:rPr>
              <a:t>!</a:t>
            </a:r>
            <a:r>
              <a:rPr lang="en-GB" kern="0" dirty="0">
                <a:solidFill>
                  <a:srgbClr val="000000"/>
                </a:solidFill>
                <a:latin typeface="Trebuchet MS"/>
                <a:ea typeface="Times New Roman" panose="02020603050405020304" pitchFamily="18" charset="0"/>
                <a:cs typeface="Times New Roman" panose="02020603050405020304" pitchFamily="18" charset="0"/>
              </a:rPr>
              <a:t> </a:t>
            </a:r>
            <a:r>
              <a:rPr lang="en-GB" kern="0" dirty="0">
                <a:solidFill>
                  <a:srgbClr val="003399"/>
                </a:solidFill>
                <a:latin typeface="Trebuchet MS"/>
                <a:ea typeface="Times New Roman" panose="02020603050405020304" pitchFamily="18" charset="0"/>
                <a:cs typeface="Times New Roman" panose="02020603050405020304" pitchFamily="18" charset="0"/>
              </a:rPr>
              <a:t>Small scale investments are eligible up to maximum 500,000.00 EUR per project </a:t>
            </a:r>
          </a:p>
        </p:txBody>
      </p:sp>
      <p:sp>
        <p:nvSpPr>
          <p:cNvPr id="9" name="Rectangle: Rounded Corners 8">
            <a:extLst>
              <a:ext uri="{FF2B5EF4-FFF2-40B4-BE49-F238E27FC236}">
                <a16:creationId xmlns="" xmlns:a16="http://schemas.microsoft.com/office/drawing/2014/main" id="{AAEC46F1-3DBC-44D1-93F9-8F6F3D4274AB}"/>
              </a:ext>
            </a:extLst>
          </p:cNvPr>
          <p:cNvSpPr/>
          <p:nvPr/>
        </p:nvSpPr>
        <p:spPr>
          <a:xfrm>
            <a:off x="1386043" y="3397550"/>
            <a:ext cx="3697287" cy="3282950"/>
          </a:xfrm>
          <a:prstGeom prst="roundRect">
            <a:avLst/>
          </a:prstGeom>
          <a:solidFill>
            <a:srgbClr val="FFCC66"/>
          </a:solidFill>
          <a:ln w="25400" cap="flat" cmpd="sng" algn="ctr">
            <a:solidFill>
              <a:srgbClr val="FFCC66">
                <a:shade val="50000"/>
              </a:srgbClr>
            </a:solidFill>
            <a:prstDash val="solid"/>
          </a:ln>
          <a:effectLst/>
        </p:spPr>
        <p:txBody>
          <a:bodyPr anchor="ctr"/>
          <a:lstStyle/>
          <a:p>
            <a:pPr marL="0" marR="0" lvl="0" indent="0" algn="just" defTabSz="914400" eaLnBrk="0" fontAlgn="base" latinLnBrk="0" hangingPunct="0">
              <a:lnSpc>
                <a:spcPct val="115000"/>
              </a:lnSpc>
              <a:spcBef>
                <a:spcPct val="0"/>
              </a:spcBef>
              <a:spcAft>
                <a:spcPts val="800"/>
              </a:spcAft>
              <a:buClrTx/>
              <a:buSzTx/>
              <a:buFontTx/>
              <a:buNone/>
              <a:tabLst/>
              <a:defRPr/>
            </a:pPr>
            <a:r>
              <a:rPr kumimoji="0" lang="en-US" sz="1800" b="1" i="0" u="none" strike="noStrike" kern="0" cap="none" spc="0" normalizeH="0" baseline="0" noProof="0" dirty="0">
                <a:ln>
                  <a:noFill/>
                </a:ln>
                <a:solidFill>
                  <a:srgbClr val="003399"/>
                </a:solidFill>
                <a:effectLst/>
                <a:uLnTx/>
                <a:uFillTx/>
                <a:latin typeface="Trebuchet MS"/>
                <a:ea typeface="Calibri" panose="020F0502020204030204" pitchFamily="34" charset="0"/>
                <a:cs typeface="Times New Roman" panose="02020603050405020304" pitchFamily="18" charset="0"/>
              </a:rPr>
              <a:t>In line with the definition provided in Directive 2014/24/EU Art 2 (1), the </a:t>
            </a:r>
            <a:r>
              <a:rPr kumimoji="0" lang="en-US" sz="1800" b="1" i="0" u="none" strike="noStrike" kern="0" cap="none" spc="0" normalizeH="0" baseline="0" noProof="0" dirty="0" err="1">
                <a:ln>
                  <a:noFill/>
                </a:ln>
                <a:solidFill>
                  <a:srgbClr val="003399"/>
                </a:solidFill>
                <a:effectLst/>
                <a:uLnTx/>
                <a:uFillTx/>
                <a:latin typeface="Trebuchet MS"/>
                <a:ea typeface="Calibri" panose="020F0502020204030204" pitchFamily="34" charset="0"/>
                <a:cs typeface="Times New Roman" panose="02020603050405020304" pitchFamily="18" charset="0"/>
              </a:rPr>
              <a:t>Programme</a:t>
            </a:r>
            <a:r>
              <a:rPr kumimoji="0" lang="en-US" sz="1800" b="1" i="0" u="none" strike="noStrike" kern="0" cap="none" spc="0" normalizeH="0" baseline="0" noProof="0" dirty="0">
                <a:ln>
                  <a:noFill/>
                </a:ln>
                <a:solidFill>
                  <a:srgbClr val="003399"/>
                </a:solidFill>
                <a:effectLst/>
                <a:uLnTx/>
                <a:uFillTx/>
                <a:latin typeface="Trebuchet MS"/>
                <a:ea typeface="Calibri" panose="020F0502020204030204" pitchFamily="34" charset="0"/>
                <a:cs typeface="Times New Roman" panose="02020603050405020304" pitchFamily="18" charset="0"/>
              </a:rPr>
              <a:t> defines “work” as the outcome of building or civil engineering works taken as a whole which is sufficient in itself to fulfil an economic or technical function. </a:t>
            </a:r>
            <a:endParaRPr kumimoji="0" lang="ro-RO" sz="1800" b="0" i="0" u="none" strike="noStrike" kern="0" cap="none" spc="0" normalizeH="0" baseline="0" noProof="0" dirty="0">
              <a:ln>
                <a:noFill/>
              </a:ln>
              <a:solidFill>
                <a:srgbClr val="003399"/>
              </a:solidFill>
              <a:effectLst/>
              <a:uLnTx/>
              <a:uFillTx/>
              <a:latin typeface="Trebuchet MS"/>
              <a:ea typeface="Times New Roman" panose="02020603050405020304" pitchFamily="18" charset="0"/>
              <a:cs typeface="Times New Roman" panose="02020603050405020304" pitchFamily="18" charset="0"/>
            </a:endParaRPr>
          </a:p>
        </p:txBody>
      </p:sp>
      <p:sp>
        <p:nvSpPr>
          <p:cNvPr id="10" name="Rectangle: Rounded Corners 9">
            <a:extLst>
              <a:ext uri="{FF2B5EF4-FFF2-40B4-BE49-F238E27FC236}">
                <a16:creationId xmlns="" xmlns:a16="http://schemas.microsoft.com/office/drawing/2014/main" id="{F0291E70-518A-41D4-B705-18CA2F8DA1CF}"/>
              </a:ext>
            </a:extLst>
          </p:cNvPr>
          <p:cNvSpPr/>
          <p:nvPr/>
        </p:nvSpPr>
        <p:spPr>
          <a:xfrm>
            <a:off x="7332784" y="3397550"/>
            <a:ext cx="3657600" cy="3282950"/>
          </a:xfrm>
          <a:prstGeom prst="roundRect">
            <a:avLst/>
          </a:prstGeom>
          <a:solidFill>
            <a:srgbClr val="FFCC66"/>
          </a:solidFill>
          <a:ln w="25400" cap="flat" cmpd="sng" algn="ctr">
            <a:solidFill>
              <a:srgbClr val="FFCC66">
                <a:shade val="50000"/>
              </a:srgbClr>
            </a:solidFill>
            <a:prstDash val="solid"/>
          </a:ln>
          <a:effectLst/>
        </p:spPr>
        <p:txBody>
          <a:bodyPr anchor="ctr"/>
          <a:lstStyle/>
          <a:p>
            <a:pPr marL="0" marR="0" lvl="0" indent="0" algn="just" defTabSz="914400" eaLnBrk="0" fontAlgn="base" latinLnBrk="0" hangingPunct="0">
              <a:lnSpc>
                <a:spcPct val="115000"/>
              </a:lnSpc>
              <a:spcBef>
                <a:spcPct val="0"/>
              </a:spcBef>
              <a:spcAft>
                <a:spcPts val="800"/>
              </a:spcAft>
              <a:buClrTx/>
              <a:buSzTx/>
              <a:buFontTx/>
              <a:buNone/>
              <a:tabLst/>
              <a:defRPr/>
            </a:pPr>
            <a:r>
              <a:rPr kumimoji="0" lang="en-US" sz="1800" b="1" i="0" u="none" strike="noStrike" kern="0" cap="none" spc="0" normalizeH="0" baseline="0" noProof="0" dirty="0">
                <a:ln>
                  <a:noFill/>
                </a:ln>
                <a:solidFill>
                  <a:srgbClr val="003399"/>
                </a:solidFill>
                <a:effectLst/>
                <a:uLnTx/>
                <a:uFillTx/>
                <a:latin typeface="Trebuchet MS"/>
                <a:ea typeface="Calibri" panose="020F0502020204030204" pitchFamily="34" charset="0"/>
                <a:cs typeface="Times New Roman" panose="02020603050405020304" pitchFamily="18" charset="0"/>
              </a:rPr>
              <a:t>Therefore, the execution, or both design and execution of works as well as costs for site preparation, delivery, handling, installation, renovation should be included under this budget line.</a:t>
            </a:r>
            <a:endParaRPr kumimoji="0" lang="ro-RO" sz="1800" b="0" i="0" u="none" strike="noStrike" kern="0" cap="none" spc="0" normalizeH="0" baseline="0" noProof="0" dirty="0">
              <a:ln>
                <a:noFill/>
              </a:ln>
              <a:solidFill>
                <a:srgbClr val="003399"/>
              </a:solidFill>
              <a:effectLst/>
              <a:uLnTx/>
              <a:uFillTx/>
              <a:latin typeface="Trebuchet MS"/>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259674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a:extLst>
              <a:ext uri="{FF2B5EF4-FFF2-40B4-BE49-F238E27FC236}">
                <a16:creationId xmlns="" xmlns:a16="http://schemas.microsoft.com/office/drawing/2014/main" id="{1D5FF00B-2D2E-4458-8492-4136E7B00821}"/>
              </a:ext>
            </a:extLst>
          </p:cNvPr>
          <p:cNvPicPr>
            <a:picLocks noChangeAspect="1"/>
          </p:cNvPicPr>
          <p:nvPr/>
        </p:nvPicPr>
        <p:blipFill>
          <a:blip r:embed="rId2"/>
          <a:stretch>
            <a:fillRect/>
          </a:stretch>
        </p:blipFill>
        <p:spPr>
          <a:xfrm>
            <a:off x="401759" y="0"/>
            <a:ext cx="11411007" cy="6871569"/>
          </a:xfrm>
          <a:prstGeom prst="rect">
            <a:avLst/>
          </a:prstGeom>
          <a:noFill/>
          <a:ln cap="flat">
            <a:noFill/>
          </a:ln>
        </p:spPr>
      </p:pic>
      <p:pic>
        <p:nvPicPr>
          <p:cNvPr id="3" name="Picture 20">
            <a:extLst>
              <a:ext uri="{FF2B5EF4-FFF2-40B4-BE49-F238E27FC236}">
                <a16:creationId xmlns="" xmlns:a16="http://schemas.microsoft.com/office/drawing/2014/main" id="{E8FA4F06-0609-47D3-BFE0-8A8C285B3698}"/>
              </a:ext>
            </a:extLst>
          </p:cNvPr>
          <p:cNvPicPr>
            <a:picLocks noChangeAspect="1"/>
          </p:cNvPicPr>
          <p:nvPr/>
        </p:nvPicPr>
        <p:blipFill>
          <a:blip r:embed="rId3"/>
          <a:srcRect t="4903"/>
          <a:stretch>
            <a:fillRect/>
          </a:stretch>
        </p:blipFill>
        <p:spPr>
          <a:xfrm>
            <a:off x="0" y="-50708"/>
            <a:ext cx="12175958" cy="6959416"/>
          </a:xfrm>
          <a:prstGeom prst="rect">
            <a:avLst/>
          </a:prstGeom>
          <a:noFill/>
          <a:ln cap="flat">
            <a:noFill/>
          </a:ln>
        </p:spPr>
      </p:pic>
      <p:sp>
        <p:nvSpPr>
          <p:cNvPr id="10" name="Rectangle: Rounded Corners 9">
            <a:extLst>
              <a:ext uri="{FF2B5EF4-FFF2-40B4-BE49-F238E27FC236}">
                <a16:creationId xmlns="" xmlns:a16="http://schemas.microsoft.com/office/drawing/2014/main" id="{D25B312E-FD9F-4581-9D6E-E437764F7295}"/>
              </a:ext>
            </a:extLst>
          </p:cNvPr>
          <p:cNvSpPr/>
          <p:nvPr/>
        </p:nvSpPr>
        <p:spPr>
          <a:xfrm>
            <a:off x="3235718" y="2322095"/>
            <a:ext cx="5743088" cy="149191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solidFill>
                  <a:schemeClr val="accent1">
                    <a:lumMod val="75000"/>
                  </a:schemeClr>
                </a:solidFill>
                <a:latin typeface="Trebuchet MS" panose="020B0603020202020204" pitchFamily="34" charset="0"/>
              </a:rPr>
              <a:t>Thank you for your attention!</a:t>
            </a:r>
            <a:endParaRPr lang="ro-RO" sz="4800" b="1" dirty="0">
              <a:solidFill>
                <a:schemeClr val="accent1">
                  <a:lumMod val="75000"/>
                </a:schemeClr>
              </a:solidFill>
              <a:latin typeface="Trebuchet MS" panose="020B0603020202020204" pitchFamily="34" charset="0"/>
            </a:endParaRPr>
          </a:p>
        </p:txBody>
      </p:sp>
    </p:spTree>
    <p:extLst>
      <p:ext uri="{BB962C8B-B14F-4D97-AF65-F5344CB8AC3E}">
        <p14:creationId xmlns:p14="http://schemas.microsoft.com/office/powerpoint/2010/main" val="212324163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2023</TotalTime>
  <Words>587</Words>
  <Application>Microsoft Office PowerPoint</Application>
  <PresentationFormat>Custom</PresentationFormat>
  <Paragraphs>64</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Joint Operational Programme Black Sea Basin 2014-2020 Eligibility of expenditure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Jesica</dc:creator>
  <cp:lastModifiedBy>MN</cp:lastModifiedBy>
  <cp:revision>97</cp:revision>
  <dcterms:created xsi:type="dcterms:W3CDTF">2018-08-21T07:17:02Z</dcterms:created>
  <dcterms:modified xsi:type="dcterms:W3CDTF">2018-10-31T16:51:10Z</dcterms:modified>
</cp:coreProperties>
</file>