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8" r:id="rId5"/>
    <p:sldId id="262" r:id="rId6"/>
    <p:sldId id="263" r:id="rId7"/>
    <p:sldId id="264" r:id="rId8"/>
    <p:sldId id="265" r:id="rId9"/>
    <p:sldId id="266" r:id="rId10"/>
    <p:sldId id="267" r:id="rId11"/>
    <p:sldId id="274" r:id="rId12"/>
    <p:sldId id="269" r:id="rId13"/>
    <p:sldId id="272" r:id="rId14"/>
    <p:sldId id="273" r:id="rId15"/>
  </p:sldIdLst>
  <p:sldSz cx="12192000" cy="6858000"/>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52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724" y="6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p:cNvPr>
          <p:cNvSpPr txBox="1">
            <a:spLocks noGrp="1"/>
          </p:cNvSpPr>
          <p:nvPr>
            <p:ph type="ctrTitle"/>
          </p:nvPr>
        </p:nvSpPr>
        <p:spPr>
          <a:xfrm>
            <a:off x="1524003" y="1122361"/>
            <a:ext cx="9144000" cy="2387598"/>
          </a:xfrm>
        </p:spPr>
        <p:txBody>
          <a:bodyPr anchor="b" anchorCtr="1"/>
          <a:lstStyle>
            <a:lvl1pPr algn="ctr">
              <a:defRPr sz="6000"/>
            </a:lvl1pPr>
          </a:lstStyle>
          <a:p>
            <a:pPr lvl="0"/>
            <a:r>
              <a:rPr lang="en-US"/>
              <a:t>Click to edit Master title style</a:t>
            </a:r>
            <a:endParaRPr lang="ro-RO"/>
          </a:p>
        </p:txBody>
      </p:sp>
      <p:sp>
        <p:nvSpPr>
          <p:cNvPr id="3" name="Subtitle 2">
            <a:extLst/>
          </p:cNvPr>
          <p:cNvSpPr txBox="1">
            <a:spLocks noGrp="1"/>
          </p:cNvSpPr>
          <p:nvPr>
            <p:ph type="subTitle" idx="1"/>
          </p:nvPr>
        </p:nvSpPr>
        <p:spPr>
          <a:xfrm>
            <a:off x="1524003" y="3602041"/>
            <a:ext cx="9144000" cy="1655758"/>
          </a:xfrm>
        </p:spPr>
        <p:txBody>
          <a:bodyPr anchorCtr="1"/>
          <a:lstStyle>
            <a:lvl1pPr marL="0" indent="0" algn="ctr">
              <a:buNone/>
              <a:defRPr sz="2400"/>
            </a:lvl1pPr>
          </a:lstStyle>
          <a:p>
            <a:pPr lvl="0"/>
            <a:r>
              <a:rPr lang="en-US"/>
              <a:t>Click to edit Master subtitle style</a:t>
            </a:r>
            <a:endParaRPr lang="ro-RO"/>
          </a:p>
        </p:txBody>
      </p:sp>
      <p:sp>
        <p:nvSpPr>
          <p:cNvPr id="4" name="Date Placeholder 3">
            <a:extLst/>
          </p:cNvPr>
          <p:cNvSpPr txBox="1">
            <a:spLocks noGrp="1"/>
          </p:cNvSpPr>
          <p:nvPr>
            <p:ph type="dt" sz="half" idx="10"/>
          </p:nvPr>
        </p:nvSpPr>
        <p:spPr>
          <a:ln/>
        </p:spPr>
        <p:txBody>
          <a:bodyPr/>
          <a:lstStyle>
            <a:lvl1pPr>
              <a:defRPr/>
            </a:lvl1pPr>
          </a:lstStyle>
          <a:p>
            <a:pPr>
              <a:defRPr/>
            </a:pPr>
            <a:fld id="{B6612664-8FE7-4802-8DB8-F7ADEC8451BB}" type="datetime1">
              <a:rPr lang="ro-RO"/>
              <a:pPr>
                <a:defRPr/>
              </a:pPr>
              <a:t>31.10.2018</a:t>
            </a:fld>
            <a:endParaRPr/>
          </a:p>
        </p:txBody>
      </p:sp>
      <p:sp>
        <p:nvSpPr>
          <p:cNvPr id="5" name="Footer Placeholder 4">
            <a:extLst/>
          </p:cNvPr>
          <p:cNvSpPr txBox="1">
            <a:spLocks noGrp="1"/>
          </p:cNvSpPr>
          <p:nvPr>
            <p:ph type="ftr" sz="quarter" idx="11"/>
          </p:nvPr>
        </p:nvSpPr>
        <p:spPr>
          <a:ln/>
        </p:spPr>
        <p:txBody>
          <a:bodyPr/>
          <a:lstStyle>
            <a:lvl1pPr>
              <a:defRPr/>
            </a:lvl1pPr>
          </a:lstStyle>
          <a:p>
            <a:pPr>
              <a:defRPr/>
            </a:pPr>
            <a:endParaRPr/>
          </a:p>
        </p:txBody>
      </p:sp>
      <p:sp>
        <p:nvSpPr>
          <p:cNvPr id="6" name="Slide Number Placeholder 5">
            <a:extLst/>
          </p:cNvPr>
          <p:cNvSpPr txBox="1">
            <a:spLocks noGrp="1"/>
          </p:cNvSpPr>
          <p:nvPr>
            <p:ph type="sldNum" sz="quarter" idx="12"/>
          </p:nvPr>
        </p:nvSpPr>
        <p:spPr>
          <a:ln/>
        </p:spPr>
        <p:txBody>
          <a:bodyPr/>
          <a:lstStyle>
            <a:lvl1pPr>
              <a:defRPr/>
            </a:lvl1pPr>
          </a:lstStyle>
          <a:p>
            <a:pPr>
              <a:defRPr/>
            </a:pPr>
            <a:fld id="{15CAC310-DAB0-47BD-AA0F-C4F0B515D117}" type="slidenum">
              <a:rPr/>
              <a:pPr>
                <a:defRPr/>
              </a:pPr>
              <a:t>‹#›</a:t>
            </a:fld>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Vertical Text Placeholder 2">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p:cNvPr>
          <p:cNvSpPr txBox="1">
            <a:spLocks noGrp="1"/>
          </p:cNvSpPr>
          <p:nvPr>
            <p:ph type="dt" sz="half" idx="10"/>
          </p:nvPr>
        </p:nvSpPr>
        <p:spPr>
          <a:ln/>
        </p:spPr>
        <p:txBody>
          <a:bodyPr/>
          <a:lstStyle>
            <a:lvl1pPr>
              <a:defRPr/>
            </a:lvl1pPr>
          </a:lstStyle>
          <a:p>
            <a:pPr>
              <a:defRPr/>
            </a:pPr>
            <a:fld id="{52FAC5C6-A73E-4134-AB34-17ABDF319326}" type="datetime1">
              <a:rPr lang="ro-RO"/>
              <a:pPr>
                <a:defRPr/>
              </a:pPr>
              <a:t>31.10.2018</a:t>
            </a:fld>
            <a:endParaRPr/>
          </a:p>
        </p:txBody>
      </p:sp>
      <p:sp>
        <p:nvSpPr>
          <p:cNvPr id="5" name="Footer Placeholder 4">
            <a:extLst/>
          </p:cNvPr>
          <p:cNvSpPr txBox="1">
            <a:spLocks noGrp="1"/>
          </p:cNvSpPr>
          <p:nvPr>
            <p:ph type="ftr" sz="quarter" idx="11"/>
          </p:nvPr>
        </p:nvSpPr>
        <p:spPr>
          <a:ln/>
        </p:spPr>
        <p:txBody>
          <a:bodyPr/>
          <a:lstStyle>
            <a:lvl1pPr>
              <a:defRPr/>
            </a:lvl1pPr>
          </a:lstStyle>
          <a:p>
            <a:pPr>
              <a:defRPr/>
            </a:pPr>
            <a:endParaRPr/>
          </a:p>
        </p:txBody>
      </p:sp>
      <p:sp>
        <p:nvSpPr>
          <p:cNvPr id="6" name="Slide Number Placeholder 5">
            <a:extLst/>
          </p:cNvPr>
          <p:cNvSpPr txBox="1">
            <a:spLocks noGrp="1"/>
          </p:cNvSpPr>
          <p:nvPr>
            <p:ph type="sldNum" sz="quarter" idx="12"/>
          </p:nvPr>
        </p:nvSpPr>
        <p:spPr>
          <a:ln/>
        </p:spPr>
        <p:txBody>
          <a:bodyPr/>
          <a:lstStyle>
            <a:lvl1pPr>
              <a:defRPr/>
            </a:lvl1pPr>
          </a:lstStyle>
          <a:p>
            <a:pPr>
              <a:defRPr/>
            </a:pPr>
            <a:fld id="{1B39728E-64F1-460D-9B45-DAB4524576DC}" type="slidenum">
              <a:rPr/>
              <a:pPr>
                <a:defRPr/>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p:cNvPr>
          <p:cNvSpPr txBox="1">
            <a:spLocks noGrp="1"/>
          </p:cNvSpPr>
          <p:nvPr>
            <p:ph type="title" orient="vert"/>
          </p:nvPr>
        </p:nvSpPr>
        <p:spPr>
          <a:xfrm>
            <a:off x="8724903" y="365129"/>
            <a:ext cx="2628899" cy="5811834"/>
          </a:xfrm>
        </p:spPr>
        <p:txBody>
          <a:bodyPr vert="eaVert"/>
          <a:lstStyle>
            <a:lvl1pPr>
              <a:defRPr/>
            </a:lvl1pPr>
          </a:lstStyle>
          <a:p>
            <a:pPr lvl="0"/>
            <a:r>
              <a:rPr lang="en-US"/>
              <a:t>Click to edit Master title style</a:t>
            </a:r>
            <a:endParaRPr lang="ro-RO"/>
          </a:p>
        </p:txBody>
      </p:sp>
      <p:sp>
        <p:nvSpPr>
          <p:cNvPr id="3" name="Vertical Text Placeholder 2">
            <a:extLst/>
          </p:cNvPr>
          <p:cNvSpPr txBox="1">
            <a:spLocks noGrp="1"/>
          </p:cNvSpPr>
          <p:nvPr>
            <p:ph type="body" orient="vert" idx="1"/>
          </p:nvPr>
        </p:nvSpPr>
        <p:spPr>
          <a:xfrm>
            <a:off x="838203" y="365129"/>
            <a:ext cx="7734296" cy="5811834"/>
          </a:xfrm>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p:cNvPr>
          <p:cNvSpPr txBox="1">
            <a:spLocks noGrp="1"/>
          </p:cNvSpPr>
          <p:nvPr>
            <p:ph type="dt" sz="half" idx="10"/>
          </p:nvPr>
        </p:nvSpPr>
        <p:spPr>
          <a:ln/>
        </p:spPr>
        <p:txBody>
          <a:bodyPr/>
          <a:lstStyle>
            <a:lvl1pPr>
              <a:defRPr/>
            </a:lvl1pPr>
          </a:lstStyle>
          <a:p>
            <a:pPr>
              <a:defRPr/>
            </a:pPr>
            <a:fld id="{7273140D-C0A2-4ACC-9C09-0E3060AE29CD}" type="datetime1">
              <a:rPr lang="ro-RO"/>
              <a:pPr>
                <a:defRPr/>
              </a:pPr>
              <a:t>31.10.2018</a:t>
            </a:fld>
            <a:endParaRPr/>
          </a:p>
        </p:txBody>
      </p:sp>
      <p:sp>
        <p:nvSpPr>
          <p:cNvPr id="5" name="Footer Placeholder 4">
            <a:extLst/>
          </p:cNvPr>
          <p:cNvSpPr txBox="1">
            <a:spLocks noGrp="1"/>
          </p:cNvSpPr>
          <p:nvPr>
            <p:ph type="ftr" sz="quarter" idx="11"/>
          </p:nvPr>
        </p:nvSpPr>
        <p:spPr>
          <a:ln/>
        </p:spPr>
        <p:txBody>
          <a:bodyPr/>
          <a:lstStyle>
            <a:lvl1pPr>
              <a:defRPr/>
            </a:lvl1pPr>
          </a:lstStyle>
          <a:p>
            <a:pPr>
              <a:defRPr/>
            </a:pPr>
            <a:endParaRPr/>
          </a:p>
        </p:txBody>
      </p:sp>
      <p:sp>
        <p:nvSpPr>
          <p:cNvPr id="6" name="Slide Number Placeholder 5">
            <a:extLst/>
          </p:cNvPr>
          <p:cNvSpPr txBox="1">
            <a:spLocks noGrp="1"/>
          </p:cNvSpPr>
          <p:nvPr>
            <p:ph type="sldNum" sz="quarter" idx="12"/>
          </p:nvPr>
        </p:nvSpPr>
        <p:spPr>
          <a:ln/>
        </p:spPr>
        <p:txBody>
          <a:bodyPr/>
          <a:lstStyle>
            <a:lvl1pPr>
              <a:defRPr/>
            </a:lvl1pPr>
          </a:lstStyle>
          <a:p>
            <a:pPr>
              <a:defRPr/>
            </a:pPr>
            <a:fld id="{833C64EB-E35C-4188-999A-E78329E87293}" type="slidenum">
              <a:rPr/>
              <a:pPr>
                <a:def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Content Placeholder 2">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p:cNvPr>
          <p:cNvSpPr txBox="1">
            <a:spLocks noGrp="1"/>
          </p:cNvSpPr>
          <p:nvPr>
            <p:ph type="dt" sz="half" idx="10"/>
          </p:nvPr>
        </p:nvSpPr>
        <p:spPr>
          <a:ln/>
        </p:spPr>
        <p:txBody>
          <a:bodyPr/>
          <a:lstStyle>
            <a:lvl1pPr>
              <a:defRPr/>
            </a:lvl1pPr>
          </a:lstStyle>
          <a:p>
            <a:pPr>
              <a:defRPr/>
            </a:pPr>
            <a:fld id="{33B8BDDE-F6D1-409D-BF1B-7BFBC0A42891}" type="datetime1">
              <a:rPr lang="ro-RO"/>
              <a:pPr>
                <a:defRPr/>
              </a:pPr>
              <a:t>31.10.2018</a:t>
            </a:fld>
            <a:endParaRPr/>
          </a:p>
        </p:txBody>
      </p:sp>
      <p:sp>
        <p:nvSpPr>
          <p:cNvPr id="5" name="Footer Placeholder 4">
            <a:extLst/>
          </p:cNvPr>
          <p:cNvSpPr txBox="1">
            <a:spLocks noGrp="1"/>
          </p:cNvSpPr>
          <p:nvPr>
            <p:ph type="ftr" sz="quarter" idx="11"/>
          </p:nvPr>
        </p:nvSpPr>
        <p:spPr>
          <a:ln/>
        </p:spPr>
        <p:txBody>
          <a:bodyPr/>
          <a:lstStyle>
            <a:lvl1pPr>
              <a:defRPr/>
            </a:lvl1pPr>
          </a:lstStyle>
          <a:p>
            <a:pPr>
              <a:defRPr/>
            </a:pPr>
            <a:endParaRPr/>
          </a:p>
        </p:txBody>
      </p:sp>
      <p:sp>
        <p:nvSpPr>
          <p:cNvPr id="6" name="Slide Number Placeholder 5">
            <a:extLst/>
          </p:cNvPr>
          <p:cNvSpPr txBox="1">
            <a:spLocks noGrp="1"/>
          </p:cNvSpPr>
          <p:nvPr>
            <p:ph type="sldNum" sz="quarter" idx="12"/>
          </p:nvPr>
        </p:nvSpPr>
        <p:spPr>
          <a:ln/>
        </p:spPr>
        <p:txBody>
          <a:bodyPr/>
          <a:lstStyle>
            <a:lvl1pPr>
              <a:defRPr/>
            </a:lvl1pPr>
          </a:lstStyle>
          <a:p>
            <a:pPr>
              <a:defRPr/>
            </a:pPr>
            <a:fld id="{6C0F1B6B-03A6-461F-B0ED-487BE25BD32A}" type="slidenum">
              <a:rPr/>
              <a:pPr>
                <a:def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p:cNvPr>
          <p:cNvSpPr txBox="1">
            <a:spLocks noGrp="1"/>
          </p:cNvSpPr>
          <p:nvPr>
            <p:ph type="title"/>
          </p:nvPr>
        </p:nvSpPr>
        <p:spPr>
          <a:xfrm>
            <a:off x="831847" y="1709735"/>
            <a:ext cx="10515600" cy="2852735"/>
          </a:xfrm>
        </p:spPr>
        <p:txBody>
          <a:bodyPr anchor="b"/>
          <a:lstStyle>
            <a:lvl1pPr>
              <a:defRPr sz="6000"/>
            </a:lvl1pPr>
          </a:lstStyle>
          <a:p>
            <a:pPr lvl="0"/>
            <a:r>
              <a:rPr lang="en-US"/>
              <a:t>Click to edit Master title style</a:t>
            </a:r>
            <a:endParaRPr lang="ro-RO"/>
          </a:p>
        </p:txBody>
      </p:sp>
      <p:sp>
        <p:nvSpPr>
          <p:cNvPr id="3" name="Text Placeholder 2">
            <a:extLst/>
          </p:cNvPr>
          <p:cNvSpPr txBox="1">
            <a:spLocks noGrp="1"/>
          </p:cNvSpPr>
          <p:nvPr>
            <p:ph type="body" idx="1"/>
          </p:nvPr>
        </p:nvSpPr>
        <p:spPr>
          <a:xfrm>
            <a:off x="831847" y="4589465"/>
            <a:ext cx="10515600" cy="1500182"/>
          </a:xfrm>
        </p:spPr>
        <p:txBody>
          <a:bodyPr/>
          <a:lstStyle>
            <a:lvl1pPr marL="0" indent="0">
              <a:buNone/>
              <a:defRPr sz="2400">
                <a:solidFill>
                  <a:srgbClr val="898989"/>
                </a:solidFill>
              </a:defRPr>
            </a:lvl1pPr>
          </a:lstStyle>
          <a:p>
            <a:pPr lvl="0"/>
            <a:r>
              <a:rPr lang="en-US"/>
              <a:t>Edit Master text styles</a:t>
            </a:r>
          </a:p>
        </p:txBody>
      </p:sp>
      <p:sp>
        <p:nvSpPr>
          <p:cNvPr id="4" name="Date Placeholder 3">
            <a:extLst/>
          </p:cNvPr>
          <p:cNvSpPr txBox="1">
            <a:spLocks noGrp="1"/>
          </p:cNvSpPr>
          <p:nvPr>
            <p:ph type="dt" sz="half" idx="10"/>
          </p:nvPr>
        </p:nvSpPr>
        <p:spPr>
          <a:ln/>
        </p:spPr>
        <p:txBody>
          <a:bodyPr/>
          <a:lstStyle>
            <a:lvl1pPr>
              <a:defRPr/>
            </a:lvl1pPr>
          </a:lstStyle>
          <a:p>
            <a:pPr>
              <a:defRPr/>
            </a:pPr>
            <a:fld id="{FDA78BC5-5759-4B96-8B41-284161245E43}" type="datetime1">
              <a:rPr lang="ro-RO"/>
              <a:pPr>
                <a:defRPr/>
              </a:pPr>
              <a:t>31.10.2018</a:t>
            </a:fld>
            <a:endParaRPr/>
          </a:p>
        </p:txBody>
      </p:sp>
      <p:sp>
        <p:nvSpPr>
          <p:cNvPr id="5" name="Footer Placeholder 4">
            <a:extLst/>
          </p:cNvPr>
          <p:cNvSpPr txBox="1">
            <a:spLocks noGrp="1"/>
          </p:cNvSpPr>
          <p:nvPr>
            <p:ph type="ftr" sz="quarter" idx="11"/>
          </p:nvPr>
        </p:nvSpPr>
        <p:spPr>
          <a:ln/>
        </p:spPr>
        <p:txBody>
          <a:bodyPr/>
          <a:lstStyle>
            <a:lvl1pPr>
              <a:defRPr/>
            </a:lvl1pPr>
          </a:lstStyle>
          <a:p>
            <a:pPr>
              <a:defRPr/>
            </a:pPr>
            <a:endParaRPr/>
          </a:p>
        </p:txBody>
      </p:sp>
      <p:sp>
        <p:nvSpPr>
          <p:cNvPr id="6" name="Slide Number Placeholder 5">
            <a:extLst/>
          </p:cNvPr>
          <p:cNvSpPr txBox="1">
            <a:spLocks noGrp="1"/>
          </p:cNvSpPr>
          <p:nvPr>
            <p:ph type="sldNum" sz="quarter" idx="12"/>
          </p:nvPr>
        </p:nvSpPr>
        <p:spPr>
          <a:ln/>
        </p:spPr>
        <p:txBody>
          <a:bodyPr/>
          <a:lstStyle>
            <a:lvl1pPr>
              <a:defRPr/>
            </a:lvl1pPr>
          </a:lstStyle>
          <a:p>
            <a:pPr>
              <a:defRPr/>
            </a:pPr>
            <a:fld id="{75F1BE1E-D5C2-4F96-BD13-71B12510FA7C}" type="slidenum">
              <a:rPr/>
              <a:pPr>
                <a:def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Content Placeholder 2">
            <a:extLst/>
          </p:cNvPr>
          <p:cNvSpPr txBox="1">
            <a:spLocks noGrp="1"/>
          </p:cNvSpPr>
          <p:nvPr>
            <p:ph idx="1"/>
          </p:nvPr>
        </p:nvSpPr>
        <p:spPr>
          <a:xfrm>
            <a:off x="838203"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Content Placeholder 3">
            <a:extLst/>
          </p:cNvPr>
          <p:cNvSpPr txBox="1">
            <a:spLocks noGrp="1"/>
          </p:cNvSpPr>
          <p:nvPr>
            <p:ph idx="2"/>
          </p:nvPr>
        </p:nvSpPr>
        <p:spPr>
          <a:xfrm>
            <a:off x="6172200"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Date Placeholder 3">
            <a:extLst/>
          </p:cNvPr>
          <p:cNvSpPr txBox="1">
            <a:spLocks noGrp="1"/>
          </p:cNvSpPr>
          <p:nvPr>
            <p:ph type="dt" sz="half" idx="10"/>
          </p:nvPr>
        </p:nvSpPr>
        <p:spPr>
          <a:ln/>
        </p:spPr>
        <p:txBody>
          <a:bodyPr/>
          <a:lstStyle>
            <a:lvl1pPr>
              <a:defRPr/>
            </a:lvl1pPr>
          </a:lstStyle>
          <a:p>
            <a:pPr>
              <a:defRPr/>
            </a:pPr>
            <a:fld id="{D426330F-BB69-4E00-82B1-8AA3134AC2C5}" type="datetime1">
              <a:rPr lang="ro-RO"/>
              <a:pPr>
                <a:defRPr/>
              </a:pPr>
              <a:t>31.10.2018</a:t>
            </a:fld>
            <a:endParaRPr/>
          </a:p>
        </p:txBody>
      </p:sp>
      <p:sp>
        <p:nvSpPr>
          <p:cNvPr id="6" name="Footer Placeholder 4">
            <a:extLst/>
          </p:cNvPr>
          <p:cNvSpPr txBox="1">
            <a:spLocks noGrp="1"/>
          </p:cNvSpPr>
          <p:nvPr>
            <p:ph type="ftr" sz="quarter" idx="11"/>
          </p:nvPr>
        </p:nvSpPr>
        <p:spPr>
          <a:ln/>
        </p:spPr>
        <p:txBody>
          <a:bodyPr/>
          <a:lstStyle>
            <a:lvl1pPr>
              <a:defRPr/>
            </a:lvl1pPr>
          </a:lstStyle>
          <a:p>
            <a:pPr>
              <a:defRPr/>
            </a:pPr>
            <a:endParaRPr/>
          </a:p>
        </p:txBody>
      </p:sp>
      <p:sp>
        <p:nvSpPr>
          <p:cNvPr id="7" name="Slide Number Placeholder 5">
            <a:extLst/>
          </p:cNvPr>
          <p:cNvSpPr txBox="1">
            <a:spLocks noGrp="1"/>
          </p:cNvSpPr>
          <p:nvPr>
            <p:ph type="sldNum" sz="quarter" idx="12"/>
          </p:nvPr>
        </p:nvSpPr>
        <p:spPr>
          <a:ln/>
        </p:spPr>
        <p:txBody>
          <a:bodyPr/>
          <a:lstStyle>
            <a:lvl1pPr>
              <a:defRPr/>
            </a:lvl1pPr>
          </a:lstStyle>
          <a:p>
            <a:pPr>
              <a:defRPr/>
            </a:pPr>
            <a:fld id="{3213F806-487B-4B28-91EA-0BA86666A582}" type="slidenum">
              <a:rPr/>
              <a:pPr>
                <a:def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p:cNvPr>
          <p:cNvSpPr txBox="1">
            <a:spLocks noGrp="1"/>
          </p:cNvSpPr>
          <p:nvPr>
            <p:ph type="title"/>
          </p:nvPr>
        </p:nvSpPr>
        <p:spPr>
          <a:xfrm>
            <a:off x="839784" y="365129"/>
            <a:ext cx="10515600" cy="1325559"/>
          </a:xfrm>
        </p:spPr>
        <p:txBody>
          <a:bodyPr/>
          <a:lstStyle>
            <a:lvl1pPr>
              <a:defRPr/>
            </a:lvl1pPr>
          </a:lstStyle>
          <a:p>
            <a:pPr lvl="0"/>
            <a:r>
              <a:rPr lang="en-US"/>
              <a:t>Click to edit Master title style</a:t>
            </a:r>
            <a:endParaRPr lang="ro-RO"/>
          </a:p>
        </p:txBody>
      </p:sp>
      <p:sp>
        <p:nvSpPr>
          <p:cNvPr id="3" name="Text Placeholder 2">
            <a:extLst/>
          </p:cNvPr>
          <p:cNvSpPr txBox="1">
            <a:spLocks noGrp="1"/>
          </p:cNvSpPr>
          <p:nvPr>
            <p:ph type="body" idx="1"/>
          </p:nvPr>
        </p:nvSpPr>
        <p:spPr>
          <a:xfrm>
            <a:off x="839784" y="1681160"/>
            <a:ext cx="5157782" cy="823910"/>
          </a:xfrm>
        </p:spPr>
        <p:txBody>
          <a:bodyPr anchor="b"/>
          <a:lstStyle>
            <a:lvl1pPr marL="0" indent="0">
              <a:buNone/>
              <a:defRPr sz="2400" b="1"/>
            </a:lvl1pPr>
          </a:lstStyle>
          <a:p>
            <a:pPr lvl="0"/>
            <a:r>
              <a:rPr lang="en-US"/>
              <a:t>Edit Master text styles</a:t>
            </a:r>
          </a:p>
        </p:txBody>
      </p:sp>
      <p:sp>
        <p:nvSpPr>
          <p:cNvPr id="4" name="Content Placeholder 3">
            <a:extLst/>
          </p:cNvPr>
          <p:cNvSpPr txBox="1">
            <a:spLocks noGrp="1"/>
          </p:cNvSpPr>
          <p:nvPr>
            <p:ph idx="2"/>
          </p:nvPr>
        </p:nvSpPr>
        <p:spPr>
          <a:xfrm>
            <a:off x="839784" y="2505071"/>
            <a:ext cx="5157782"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Text Placeholder 4">
            <a:extLst/>
          </p:cNvPr>
          <p:cNvSpPr txBox="1">
            <a:spLocks noGrp="1"/>
          </p:cNvSpPr>
          <p:nvPr>
            <p:ph type="body" idx="3"/>
          </p:nvPr>
        </p:nvSpPr>
        <p:spPr>
          <a:xfrm>
            <a:off x="6172200" y="1681160"/>
            <a:ext cx="5183184" cy="823910"/>
          </a:xfrm>
        </p:spPr>
        <p:txBody>
          <a:bodyPr anchor="b"/>
          <a:lstStyle>
            <a:lvl1pPr marL="0" indent="0">
              <a:buNone/>
              <a:defRPr sz="2400" b="1"/>
            </a:lvl1pPr>
          </a:lstStyle>
          <a:p>
            <a:pPr lvl="0"/>
            <a:r>
              <a:rPr lang="en-US"/>
              <a:t>Edit Master text styles</a:t>
            </a:r>
          </a:p>
        </p:txBody>
      </p:sp>
      <p:sp>
        <p:nvSpPr>
          <p:cNvPr id="6" name="Content Placeholder 5">
            <a:extLst/>
          </p:cNvPr>
          <p:cNvSpPr txBox="1">
            <a:spLocks noGrp="1"/>
          </p:cNvSpPr>
          <p:nvPr>
            <p:ph idx="4"/>
          </p:nvPr>
        </p:nvSpPr>
        <p:spPr>
          <a:xfrm>
            <a:off x="6172200" y="2505071"/>
            <a:ext cx="5183184"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7" name="Date Placeholder 3">
            <a:extLst/>
          </p:cNvPr>
          <p:cNvSpPr txBox="1">
            <a:spLocks noGrp="1"/>
          </p:cNvSpPr>
          <p:nvPr>
            <p:ph type="dt" sz="half" idx="10"/>
          </p:nvPr>
        </p:nvSpPr>
        <p:spPr>
          <a:ln/>
        </p:spPr>
        <p:txBody>
          <a:bodyPr/>
          <a:lstStyle>
            <a:lvl1pPr>
              <a:defRPr/>
            </a:lvl1pPr>
          </a:lstStyle>
          <a:p>
            <a:pPr>
              <a:defRPr/>
            </a:pPr>
            <a:fld id="{C24F35EF-EB6A-4F9C-8C2D-9162799169F1}" type="datetime1">
              <a:rPr lang="ro-RO"/>
              <a:pPr>
                <a:defRPr/>
              </a:pPr>
              <a:t>31.10.2018</a:t>
            </a:fld>
            <a:endParaRPr/>
          </a:p>
        </p:txBody>
      </p:sp>
      <p:sp>
        <p:nvSpPr>
          <p:cNvPr id="8" name="Footer Placeholder 4">
            <a:extLst/>
          </p:cNvPr>
          <p:cNvSpPr txBox="1">
            <a:spLocks noGrp="1"/>
          </p:cNvSpPr>
          <p:nvPr>
            <p:ph type="ftr" sz="quarter" idx="11"/>
          </p:nvPr>
        </p:nvSpPr>
        <p:spPr>
          <a:ln/>
        </p:spPr>
        <p:txBody>
          <a:bodyPr/>
          <a:lstStyle>
            <a:lvl1pPr>
              <a:defRPr/>
            </a:lvl1pPr>
          </a:lstStyle>
          <a:p>
            <a:pPr>
              <a:defRPr/>
            </a:pPr>
            <a:endParaRPr/>
          </a:p>
        </p:txBody>
      </p:sp>
      <p:sp>
        <p:nvSpPr>
          <p:cNvPr id="9" name="Slide Number Placeholder 5">
            <a:extLst/>
          </p:cNvPr>
          <p:cNvSpPr txBox="1">
            <a:spLocks noGrp="1"/>
          </p:cNvSpPr>
          <p:nvPr>
            <p:ph type="sldNum" sz="quarter" idx="12"/>
          </p:nvPr>
        </p:nvSpPr>
        <p:spPr>
          <a:ln/>
        </p:spPr>
        <p:txBody>
          <a:bodyPr/>
          <a:lstStyle>
            <a:lvl1pPr>
              <a:defRPr/>
            </a:lvl1pPr>
          </a:lstStyle>
          <a:p>
            <a:pPr>
              <a:defRPr/>
            </a:pPr>
            <a:fld id="{0D5ADB1E-027B-484D-A104-E953F225ECD4}" type="slidenum">
              <a:rPr/>
              <a:pPr>
                <a:defRPr/>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Date Placeholder 3">
            <a:extLst/>
          </p:cNvPr>
          <p:cNvSpPr txBox="1">
            <a:spLocks noGrp="1"/>
          </p:cNvSpPr>
          <p:nvPr>
            <p:ph type="dt" sz="half" idx="10"/>
          </p:nvPr>
        </p:nvSpPr>
        <p:spPr>
          <a:ln/>
        </p:spPr>
        <p:txBody>
          <a:bodyPr/>
          <a:lstStyle>
            <a:lvl1pPr>
              <a:defRPr/>
            </a:lvl1pPr>
          </a:lstStyle>
          <a:p>
            <a:pPr>
              <a:defRPr/>
            </a:pPr>
            <a:fld id="{37300014-A5B0-48E5-89A8-92A3B0AB0A9C}" type="datetime1">
              <a:rPr lang="ro-RO"/>
              <a:pPr>
                <a:defRPr/>
              </a:pPr>
              <a:t>31.10.2018</a:t>
            </a:fld>
            <a:endParaRPr/>
          </a:p>
        </p:txBody>
      </p:sp>
      <p:sp>
        <p:nvSpPr>
          <p:cNvPr id="4" name="Footer Placeholder 4">
            <a:extLst/>
          </p:cNvPr>
          <p:cNvSpPr txBox="1">
            <a:spLocks noGrp="1"/>
          </p:cNvSpPr>
          <p:nvPr>
            <p:ph type="ftr" sz="quarter" idx="11"/>
          </p:nvPr>
        </p:nvSpPr>
        <p:spPr>
          <a:ln/>
        </p:spPr>
        <p:txBody>
          <a:bodyPr/>
          <a:lstStyle>
            <a:lvl1pPr>
              <a:defRPr/>
            </a:lvl1pPr>
          </a:lstStyle>
          <a:p>
            <a:pPr>
              <a:defRPr/>
            </a:pPr>
            <a:endParaRPr/>
          </a:p>
        </p:txBody>
      </p:sp>
      <p:sp>
        <p:nvSpPr>
          <p:cNvPr id="5" name="Slide Number Placeholder 5">
            <a:extLst/>
          </p:cNvPr>
          <p:cNvSpPr txBox="1">
            <a:spLocks noGrp="1"/>
          </p:cNvSpPr>
          <p:nvPr>
            <p:ph type="sldNum" sz="quarter" idx="12"/>
          </p:nvPr>
        </p:nvSpPr>
        <p:spPr>
          <a:ln/>
        </p:spPr>
        <p:txBody>
          <a:bodyPr/>
          <a:lstStyle>
            <a:lvl1pPr>
              <a:defRPr/>
            </a:lvl1pPr>
          </a:lstStyle>
          <a:p>
            <a:pPr>
              <a:defRPr/>
            </a:pPr>
            <a:fld id="{BE0DD7DA-F335-42DD-861B-52F5C43E8081}" type="slidenum">
              <a:rPr/>
              <a:pPr>
                <a:defRPr/>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p:cNvPr>
          <p:cNvSpPr txBox="1">
            <a:spLocks noGrp="1"/>
          </p:cNvSpPr>
          <p:nvPr>
            <p:ph type="dt" sz="half" idx="10"/>
          </p:nvPr>
        </p:nvSpPr>
        <p:spPr>
          <a:ln/>
        </p:spPr>
        <p:txBody>
          <a:bodyPr/>
          <a:lstStyle>
            <a:lvl1pPr>
              <a:defRPr/>
            </a:lvl1pPr>
          </a:lstStyle>
          <a:p>
            <a:pPr>
              <a:defRPr/>
            </a:pPr>
            <a:fld id="{26A3AD55-6E9A-4221-8B56-C770D213A719}" type="datetime1">
              <a:rPr lang="ro-RO"/>
              <a:pPr>
                <a:defRPr/>
              </a:pPr>
              <a:t>31.10.2018</a:t>
            </a:fld>
            <a:endParaRPr/>
          </a:p>
        </p:txBody>
      </p:sp>
      <p:sp>
        <p:nvSpPr>
          <p:cNvPr id="3" name="Footer Placeholder 4">
            <a:extLst/>
          </p:cNvPr>
          <p:cNvSpPr txBox="1">
            <a:spLocks noGrp="1"/>
          </p:cNvSpPr>
          <p:nvPr>
            <p:ph type="ftr" sz="quarter" idx="11"/>
          </p:nvPr>
        </p:nvSpPr>
        <p:spPr>
          <a:ln/>
        </p:spPr>
        <p:txBody>
          <a:bodyPr/>
          <a:lstStyle>
            <a:lvl1pPr>
              <a:defRPr/>
            </a:lvl1pPr>
          </a:lstStyle>
          <a:p>
            <a:pPr>
              <a:defRPr/>
            </a:pPr>
            <a:endParaRPr/>
          </a:p>
        </p:txBody>
      </p:sp>
      <p:sp>
        <p:nvSpPr>
          <p:cNvPr id="4" name="Slide Number Placeholder 5">
            <a:extLst/>
          </p:cNvPr>
          <p:cNvSpPr txBox="1">
            <a:spLocks noGrp="1"/>
          </p:cNvSpPr>
          <p:nvPr>
            <p:ph type="sldNum" sz="quarter" idx="12"/>
          </p:nvPr>
        </p:nvSpPr>
        <p:spPr>
          <a:ln/>
        </p:spPr>
        <p:txBody>
          <a:bodyPr/>
          <a:lstStyle>
            <a:lvl1pPr>
              <a:defRPr/>
            </a:lvl1pPr>
          </a:lstStyle>
          <a:p>
            <a:pPr>
              <a:defRPr/>
            </a:pPr>
            <a:fld id="{1C1FEA73-B011-4EB2-8B98-760058D57458}" type="slidenum">
              <a:rPr/>
              <a:pPr>
                <a:defRPr/>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ro-RO"/>
          </a:p>
        </p:txBody>
      </p:sp>
      <p:sp>
        <p:nvSpPr>
          <p:cNvPr id="3" name="Content Placeholder 2">
            <a:extLst/>
          </p:cNvPr>
          <p:cNvSpPr txBox="1">
            <a:spLocks noGrp="1"/>
          </p:cNvSpPr>
          <p:nvPr>
            <p:ph idx="1"/>
          </p:nvPr>
        </p:nvSpPr>
        <p:spPr>
          <a:xfrm>
            <a:off x="5183184" y="987423"/>
            <a:ext cx="6172200" cy="4873623"/>
          </a:xfrm>
        </p:spPr>
        <p:txBody>
          <a:bodyPr/>
          <a:lstStyle>
            <a:lvl1pPr>
              <a:defRPr sz="3200"/>
            </a:lvl1pPr>
            <a:lvl2pPr>
              <a:defRPr sz="2800"/>
            </a:lvl2pPr>
            <a:lvl3pPr>
              <a:defRPr sz="2400"/>
            </a:lvl3pPr>
            <a:lvl4pPr>
              <a:defRPr sz="2000"/>
            </a:lvl4pPr>
            <a:lvl5pPr>
              <a:defRPr sz="2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Text Placeholder 3">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Edit Master text styles</a:t>
            </a:r>
          </a:p>
        </p:txBody>
      </p:sp>
      <p:sp>
        <p:nvSpPr>
          <p:cNvPr id="5" name="Date Placeholder 3">
            <a:extLst/>
          </p:cNvPr>
          <p:cNvSpPr txBox="1">
            <a:spLocks noGrp="1"/>
          </p:cNvSpPr>
          <p:nvPr>
            <p:ph type="dt" sz="half" idx="10"/>
          </p:nvPr>
        </p:nvSpPr>
        <p:spPr>
          <a:ln/>
        </p:spPr>
        <p:txBody>
          <a:bodyPr/>
          <a:lstStyle>
            <a:lvl1pPr>
              <a:defRPr/>
            </a:lvl1pPr>
          </a:lstStyle>
          <a:p>
            <a:pPr>
              <a:defRPr/>
            </a:pPr>
            <a:fld id="{A09681EB-0BFA-4C63-B537-124A8426738F}" type="datetime1">
              <a:rPr lang="ro-RO"/>
              <a:pPr>
                <a:defRPr/>
              </a:pPr>
              <a:t>31.10.2018</a:t>
            </a:fld>
            <a:endParaRPr/>
          </a:p>
        </p:txBody>
      </p:sp>
      <p:sp>
        <p:nvSpPr>
          <p:cNvPr id="6" name="Footer Placeholder 4">
            <a:extLst/>
          </p:cNvPr>
          <p:cNvSpPr txBox="1">
            <a:spLocks noGrp="1"/>
          </p:cNvSpPr>
          <p:nvPr>
            <p:ph type="ftr" sz="quarter" idx="11"/>
          </p:nvPr>
        </p:nvSpPr>
        <p:spPr>
          <a:ln/>
        </p:spPr>
        <p:txBody>
          <a:bodyPr/>
          <a:lstStyle>
            <a:lvl1pPr>
              <a:defRPr/>
            </a:lvl1pPr>
          </a:lstStyle>
          <a:p>
            <a:pPr>
              <a:defRPr/>
            </a:pPr>
            <a:endParaRPr/>
          </a:p>
        </p:txBody>
      </p:sp>
      <p:sp>
        <p:nvSpPr>
          <p:cNvPr id="7" name="Slide Number Placeholder 5">
            <a:extLst/>
          </p:cNvPr>
          <p:cNvSpPr txBox="1">
            <a:spLocks noGrp="1"/>
          </p:cNvSpPr>
          <p:nvPr>
            <p:ph type="sldNum" sz="quarter" idx="12"/>
          </p:nvPr>
        </p:nvSpPr>
        <p:spPr>
          <a:ln/>
        </p:spPr>
        <p:txBody>
          <a:bodyPr/>
          <a:lstStyle>
            <a:lvl1pPr>
              <a:defRPr/>
            </a:lvl1pPr>
          </a:lstStyle>
          <a:p>
            <a:pPr>
              <a:defRPr/>
            </a:pPr>
            <a:fld id="{1FFA34DF-C7D6-4C8C-831E-A0E5DA29E2A5}" type="slidenum">
              <a:rPr/>
              <a:pPr>
                <a:defRPr/>
              </a:p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ro-RO"/>
          </a:p>
        </p:txBody>
      </p:sp>
      <p:sp>
        <p:nvSpPr>
          <p:cNvPr id="3" name="Picture Placeholder 2">
            <a:extLst/>
          </p:cNvPr>
          <p:cNvSpPr txBox="1">
            <a:spLocks noGrp="1"/>
          </p:cNvSpPr>
          <p:nvPr>
            <p:ph type="pic" idx="1"/>
          </p:nvPr>
        </p:nvSpPr>
        <p:spPr>
          <a:xfrm>
            <a:off x="5183184" y="987423"/>
            <a:ext cx="6172200" cy="4873623"/>
          </a:xfrm>
        </p:spPr>
        <p:txBody>
          <a:bodyPr>
            <a:normAutofit/>
          </a:bodyPr>
          <a:lstStyle>
            <a:lvl1pPr marL="0" indent="0">
              <a:buNone/>
              <a:defRPr lang="ro-RO" sz="3200"/>
            </a:lvl1pPr>
          </a:lstStyle>
          <a:p>
            <a:pPr lvl="0"/>
            <a:endParaRPr lang="ro-RO" noProof="0"/>
          </a:p>
        </p:txBody>
      </p:sp>
      <p:sp>
        <p:nvSpPr>
          <p:cNvPr id="4" name="Text Placeholder 3">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Edit Master text styles</a:t>
            </a:r>
          </a:p>
        </p:txBody>
      </p:sp>
      <p:sp>
        <p:nvSpPr>
          <p:cNvPr id="5" name="Date Placeholder 3">
            <a:extLst/>
          </p:cNvPr>
          <p:cNvSpPr txBox="1">
            <a:spLocks noGrp="1"/>
          </p:cNvSpPr>
          <p:nvPr>
            <p:ph type="dt" sz="half" idx="10"/>
          </p:nvPr>
        </p:nvSpPr>
        <p:spPr>
          <a:ln/>
        </p:spPr>
        <p:txBody>
          <a:bodyPr/>
          <a:lstStyle>
            <a:lvl1pPr>
              <a:defRPr/>
            </a:lvl1pPr>
          </a:lstStyle>
          <a:p>
            <a:pPr>
              <a:defRPr/>
            </a:pPr>
            <a:fld id="{F78FC1FC-5D5B-4C63-9878-4C93CB4DC0AB}" type="datetime1">
              <a:rPr lang="ro-RO"/>
              <a:pPr>
                <a:defRPr/>
              </a:pPr>
              <a:t>31.10.2018</a:t>
            </a:fld>
            <a:endParaRPr/>
          </a:p>
        </p:txBody>
      </p:sp>
      <p:sp>
        <p:nvSpPr>
          <p:cNvPr id="6" name="Footer Placeholder 4">
            <a:extLst/>
          </p:cNvPr>
          <p:cNvSpPr txBox="1">
            <a:spLocks noGrp="1"/>
          </p:cNvSpPr>
          <p:nvPr>
            <p:ph type="ftr" sz="quarter" idx="11"/>
          </p:nvPr>
        </p:nvSpPr>
        <p:spPr>
          <a:ln/>
        </p:spPr>
        <p:txBody>
          <a:bodyPr/>
          <a:lstStyle>
            <a:lvl1pPr>
              <a:defRPr/>
            </a:lvl1pPr>
          </a:lstStyle>
          <a:p>
            <a:pPr>
              <a:defRPr/>
            </a:pPr>
            <a:endParaRPr/>
          </a:p>
        </p:txBody>
      </p:sp>
      <p:sp>
        <p:nvSpPr>
          <p:cNvPr id="7" name="Slide Number Placeholder 5">
            <a:extLst/>
          </p:cNvPr>
          <p:cNvSpPr txBox="1">
            <a:spLocks noGrp="1"/>
          </p:cNvSpPr>
          <p:nvPr>
            <p:ph type="sldNum" sz="quarter" idx="12"/>
          </p:nvPr>
        </p:nvSpPr>
        <p:spPr>
          <a:ln/>
        </p:spPr>
        <p:txBody>
          <a:bodyPr/>
          <a:lstStyle>
            <a:lvl1pPr>
              <a:defRPr/>
            </a:lvl1pPr>
          </a:lstStyle>
          <a:p>
            <a:pPr>
              <a:defRPr/>
            </a:pPr>
            <a:fld id="{03E103F3-ED69-40B1-9ADD-36A7B969AE16}" type="slidenum">
              <a:rPr/>
              <a:pPr>
                <a:def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Title Placeholder 1"/>
          <p:cNvSpPr txBox="1">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ro-RO"/>
          </a:p>
        </p:txBody>
      </p:sp>
      <p:sp>
        <p:nvSpPr>
          <p:cNvPr id="1027" name="Text Placeholder 2"/>
          <p:cNvSpPr txBox="1">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p:cNvPr>
          <p:cNvSpPr txBox="1">
            <a:spLocks noGrp="1"/>
          </p:cNvSpPr>
          <p:nvPr>
            <p:ph type="dt" sz="half" idx="2"/>
          </p:nvPr>
        </p:nvSpPr>
        <p:spPr>
          <a:xfrm>
            <a:off x="838200" y="6356350"/>
            <a:ext cx="2743200" cy="365125"/>
          </a:xfrm>
          <a:prstGeom prst="rect">
            <a:avLst/>
          </a:prstGeom>
          <a:noFill/>
          <a:ln>
            <a:noFill/>
          </a:ln>
        </p:spPr>
        <p:txBody>
          <a:bodyPr vert="horz" wrap="square" lIns="91440" tIns="45720" rIns="91440" bIns="45720" anchor="ctr" anchorCtr="0" compatLnSpc="1">
            <a:noAutofit/>
          </a:bodyPr>
          <a:lstStyle>
            <a:lvl1pPr marL="0" marR="0" lvl="0" indent="0" algn="l"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cs typeface="+mn-cs"/>
              </a:defRPr>
            </a:lvl1pPr>
          </a:lstStyle>
          <a:p>
            <a:pPr>
              <a:defRPr/>
            </a:pPr>
            <a:fld id="{CA9643F2-2BDA-40FC-A7DB-E5DA4CD4FA6C}" type="datetime1">
              <a:rPr lang="ro-RO"/>
              <a:pPr>
                <a:defRPr/>
              </a:pPr>
              <a:t>31.10.2018</a:t>
            </a:fld>
            <a:endParaRPr/>
          </a:p>
        </p:txBody>
      </p:sp>
      <p:sp>
        <p:nvSpPr>
          <p:cNvPr id="5" name="Footer Placeholder 4">
            <a:extLst/>
          </p:cNvPr>
          <p:cNvSpPr txBox="1">
            <a:spLocks noGrp="1"/>
          </p:cNvSpPr>
          <p:nvPr>
            <p:ph type="ftr" sz="quarter" idx="3"/>
          </p:nvPr>
        </p:nvSpPr>
        <p:spPr>
          <a:xfrm>
            <a:off x="4038600" y="6356350"/>
            <a:ext cx="4114800" cy="365125"/>
          </a:xfrm>
          <a:prstGeom prst="rect">
            <a:avLst/>
          </a:prstGeom>
          <a:noFill/>
          <a:ln>
            <a:noFill/>
          </a:ln>
        </p:spPr>
        <p:txBody>
          <a:bodyPr vert="horz" wrap="square" lIns="91440" tIns="45720" rIns="91440" bIns="45720" anchor="ctr" anchorCtr="1" compatLnSpc="1">
            <a:noAutofit/>
          </a:bodyPr>
          <a:lstStyle>
            <a:lvl1pPr marL="0" marR="0" lvl="0" indent="0" algn="ctr"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cs typeface="+mn-cs"/>
              </a:defRPr>
            </a:lvl1pPr>
          </a:lstStyle>
          <a:p>
            <a:pPr>
              <a:defRPr/>
            </a:pPr>
            <a:endParaRPr/>
          </a:p>
        </p:txBody>
      </p:sp>
      <p:sp>
        <p:nvSpPr>
          <p:cNvPr id="6" name="Slide Number Placeholder 5">
            <a:extLst/>
          </p:cNvPr>
          <p:cNvSpPr txBox="1">
            <a:spLocks noGrp="1"/>
          </p:cNvSpPr>
          <p:nvPr>
            <p:ph type="sldNum" sz="quarter" idx="4"/>
          </p:nvPr>
        </p:nvSpPr>
        <p:spPr>
          <a:xfrm>
            <a:off x="8610600" y="6356350"/>
            <a:ext cx="2743200" cy="365125"/>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cs typeface="+mn-cs"/>
              </a:defRPr>
            </a:lvl1pPr>
          </a:lstStyle>
          <a:p>
            <a:pPr>
              <a:defRPr/>
            </a:pPr>
            <a:fld id="{4FF8F9E1-E78C-48F7-9D05-6A1AECEFD006}" type="slidenum">
              <a:rPr/>
              <a:pPr>
                <a:def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a:lnSpc>
          <a:spcPct val="90000"/>
        </a:lnSpc>
        <a:spcBef>
          <a:spcPct val="0"/>
        </a:spcBef>
        <a:spcAft>
          <a:spcPct val="0"/>
        </a:spcAft>
        <a:defRPr lang="en-US" sz="4400" kern="1200">
          <a:solidFill>
            <a:srgbClr val="000000"/>
          </a:solidFill>
          <a:latin typeface="Calibri Light"/>
        </a:defRPr>
      </a:lvl1pPr>
      <a:lvl2pPr algn="l" rtl="0" eaLnBrk="0" fontAlgn="base">
        <a:lnSpc>
          <a:spcPct val="90000"/>
        </a:lnSpc>
        <a:spcBef>
          <a:spcPct val="0"/>
        </a:spcBef>
        <a:spcAft>
          <a:spcPct val="0"/>
        </a:spcAft>
        <a:defRPr sz="4400">
          <a:solidFill>
            <a:srgbClr val="000000"/>
          </a:solidFill>
          <a:latin typeface="Calibri Light"/>
        </a:defRPr>
      </a:lvl2pPr>
      <a:lvl3pPr algn="l" rtl="0" eaLnBrk="0" fontAlgn="base">
        <a:lnSpc>
          <a:spcPct val="90000"/>
        </a:lnSpc>
        <a:spcBef>
          <a:spcPct val="0"/>
        </a:spcBef>
        <a:spcAft>
          <a:spcPct val="0"/>
        </a:spcAft>
        <a:defRPr sz="4400">
          <a:solidFill>
            <a:srgbClr val="000000"/>
          </a:solidFill>
          <a:latin typeface="Calibri Light"/>
        </a:defRPr>
      </a:lvl3pPr>
      <a:lvl4pPr algn="l" rtl="0" eaLnBrk="0" fontAlgn="base">
        <a:lnSpc>
          <a:spcPct val="90000"/>
        </a:lnSpc>
        <a:spcBef>
          <a:spcPct val="0"/>
        </a:spcBef>
        <a:spcAft>
          <a:spcPct val="0"/>
        </a:spcAft>
        <a:defRPr sz="4400">
          <a:solidFill>
            <a:srgbClr val="000000"/>
          </a:solidFill>
          <a:latin typeface="Calibri Light"/>
        </a:defRPr>
      </a:lvl4pPr>
      <a:lvl5pPr algn="l" rtl="0" eaLnBrk="0" fontAlgn="base">
        <a:lnSpc>
          <a:spcPct val="90000"/>
        </a:lnSpc>
        <a:spcBef>
          <a:spcPct val="0"/>
        </a:spcBef>
        <a:spcAft>
          <a:spcPct val="0"/>
        </a:spcAft>
        <a:defRPr sz="4400">
          <a:solidFill>
            <a:srgbClr val="000000"/>
          </a:solidFill>
          <a:latin typeface="Calibri Light"/>
        </a:defRPr>
      </a:lvl5pPr>
      <a:lvl6pPr marL="457200" algn="l" rtl="0" eaLnBrk="0" fontAlgn="base">
        <a:lnSpc>
          <a:spcPct val="90000"/>
        </a:lnSpc>
        <a:spcBef>
          <a:spcPct val="0"/>
        </a:spcBef>
        <a:spcAft>
          <a:spcPct val="0"/>
        </a:spcAft>
        <a:defRPr sz="4400">
          <a:solidFill>
            <a:srgbClr val="000000"/>
          </a:solidFill>
          <a:latin typeface="Calibri Light"/>
        </a:defRPr>
      </a:lvl6pPr>
      <a:lvl7pPr marL="914400" algn="l" rtl="0" eaLnBrk="0" fontAlgn="base">
        <a:lnSpc>
          <a:spcPct val="90000"/>
        </a:lnSpc>
        <a:spcBef>
          <a:spcPct val="0"/>
        </a:spcBef>
        <a:spcAft>
          <a:spcPct val="0"/>
        </a:spcAft>
        <a:defRPr sz="4400">
          <a:solidFill>
            <a:srgbClr val="000000"/>
          </a:solidFill>
          <a:latin typeface="Calibri Light"/>
        </a:defRPr>
      </a:lvl7pPr>
      <a:lvl8pPr marL="1371600" algn="l" rtl="0" eaLnBrk="0" fontAlgn="base">
        <a:lnSpc>
          <a:spcPct val="90000"/>
        </a:lnSpc>
        <a:spcBef>
          <a:spcPct val="0"/>
        </a:spcBef>
        <a:spcAft>
          <a:spcPct val="0"/>
        </a:spcAft>
        <a:defRPr sz="4400">
          <a:solidFill>
            <a:srgbClr val="000000"/>
          </a:solidFill>
          <a:latin typeface="Calibri Light"/>
        </a:defRPr>
      </a:lvl8pPr>
      <a:lvl9pPr marL="1828800" algn="l" rtl="0" eaLnBrk="0" fontAlgn="base">
        <a:lnSpc>
          <a:spcPct val="90000"/>
        </a:lnSpc>
        <a:spcBef>
          <a:spcPct val="0"/>
        </a:spcBef>
        <a:spcAft>
          <a:spcPct val="0"/>
        </a:spcAft>
        <a:defRPr sz="4400">
          <a:solidFill>
            <a:srgbClr val="000000"/>
          </a:solidFill>
          <a:latin typeface="Calibri Light"/>
        </a:defRPr>
      </a:lvl9pPr>
    </p:titleStyle>
    <p:bodyStyle>
      <a:lvl1pPr marL="228600" indent="-228600" algn="l" rtl="0" eaLnBrk="0" fontAlgn="base">
        <a:lnSpc>
          <a:spcPct val="90000"/>
        </a:lnSpc>
        <a:spcBef>
          <a:spcPts val="1000"/>
        </a:spcBef>
        <a:spcAft>
          <a:spcPct val="0"/>
        </a:spcAft>
        <a:buSzPct val="100000"/>
        <a:buFont typeface="Arial" charset="0"/>
        <a:buChar char="•"/>
        <a:defRPr lang="en-US" sz="2800" kern="1200">
          <a:solidFill>
            <a:srgbClr val="000000"/>
          </a:solidFill>
          <a:latin typeface="Calibri"/>
        </a:defRPr>
      </a:lvl1pPr>
      <a:lvl2pPr marL="685800" lvl="1" indent="-228600" algn="l" rtl="0" eaLnBrk="0" fontAlgn="base">
        <a:lnSpc>
          <a:spcPct val="90000"/>
        </a:lnSpc>
        <a:spcBef>
          <a:spcPts val="500"/>
        </a:spcBef>
        <a:spcAft>
          <a:spcPct val="0"/>
        </a:spcAft>
        <a:buSzPct val="100000"/>
        <a:buFont typeface="Arial" charset="0"/>
        <a:buChar char="•"/>
        <a:defRPr lang="en-US" sz="2400" kern="1200">
          <a:solidFill>
            <a:srgbClr val="000000"/>
          </a:solidFill>
          <a:latin typeface="Calibri"/>
        </a:defRPr>
      </a:lvl2pPr>
      <a:lvl3pPr marL="1143000" lvl="2" indent="-228600" algn="l" rtl="0" eaLnBrk="0" fontAlgn="base">
        <a:lnSpc>
          <a:spcPct val="90000"/>
        </a:lnSpc>
        <a:spcBef>
          <a:spcPts val="500"/>
        </a:spcBef>
        <a:spcAft>
          <a:spcPct val="0"/>
        </a:spcAft>
        <a:buSzPct val="100000"/>
        <a:buFont typeface="Arial" charset="0"/>
        <a:buChar char="•"/>
        <a:defRPr lang="en-US" sz="2000" kern="1200">
          <a:solidFill>
            <a:srgbClr val="000000"/>
          </a:solidFill>
          <a:latin typeface="Calibri"/>
        </a:defRPr>
      </a:lvl3pPr>
      <a:lvl4pPr marL="1600200" lvl="3" indent="-228600" algn="l" rtl="0" eaLnBrk="0" fontAlgn="base">
        <a:lnSpc>
          <a:spcPct val="90000"/>
        </a:lnSpc>
        <a:spcBef>
          <a:spcPts val="500"/>
        </a:spcBef>
        <a:spcAft>
          <a:spcPct val="0"/>
        </a:spcAft>
        <a:buSzPct val="100000"/>
        <a:buFont typeface="Arial" charset="0"/>
        <a:buChar char="•"/>
        <a:defRPr lang="en-US" kern="1200">
          <a:solidFill>
            <a:srgbClr val="000000"/>
          </a:solidFill>
          <a:latin typeface="Calibri"/>
        </a:defRPr>
      </a:lvl4pPr>
      <a:lvl5pPr marL="2057400" lvl="4" indent="-228600" algn="l" rtl="0" eaLnBrk="0" fontAlgn="base">
        <a:lnSpc>
          <a:spcPct val="90000"/>
        </a:lnSpc>
        <a:spcBef>
          <a:spcPts val="500"/>
        </a:spcBef>
        <a:spcAft>
          <a:spcPct val="0"/>
        </a:spcAft>
        <a:buSzPct val="100000"/>
        <a:buFont typeface="Arial" charset="0"/>
        <a:buChar char="•"/>
        <a:defRPr lang="en-US" kern="1200">
          <a:solidFill>
            <a:srgbClr val="000000"/>
          </a:solidFill>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mailto:jesica.papusa@bsb.adrse.ro"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jpeg"/><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name="Slide1">
    <p:spTree>
      <p:nvGrpSpPr>
        <p:cNvPr id="1" name=""/>
        <p:cNvGrpSpPr/>
        <p:nvPr/>
      </p:nvGrpSpPr>
      <p:grpSpPr>
        <a:xfrm>
          <a:off x="0" y="0"/>
          <a:ext cx="0" cy="0"/>
          <a:chOff x="0" y="0"/>
          <a:chExt cx="0" cy="0"/>
        </a:xfrm>
      </p:grpSpPr>
      <p:pic>
        <p:nvPicPr>
          <p:cNvPr id="13313" name="Picture 6"/>
          <p:cNvPicPr>
            <a:picLocks noChangeAspect="1"/>
          </p:cNvPicPr>
          <p:nvPr/>
        </p:nvPicPr>
        <p:blipFill>
          <a:blip r:embed="rId2"/>
          <a:srcRect/>
          <a:stretch>
            <a:fillRect/>
          </a:stretch>
        </p:blipFill>
        <p:spPr bwMode="auto">
          <a:xfrm>
            <a:off x="401638" y="0"/>
            <a:ext cx="11410950" cy="6872288"/>
          </a:xfrm>
          <a:prstGeom prst="rect">
            <a:avLst/>
          </a:prstGeom>
          <a:noFill/>
          <a:ln w="9525">
            <a:noFill/>
            <a:miter lim="800000"/>
            <a:headEnd/>
            <a:tailEnd/>
          </a:ln>
        </p:spPr>
      </p:pic>
      <p:pic>
        <p:nvPicPr>
          <p:cNvPr id="13314" name="Picture 20"/>
          <p:cNvPicPr>
            <a:picLocks noChangeAspect="1"/>
          </p:cNvPicPr>
          <p:nvPr/>
        </p:nvPicPr>
        <p:blipFill>
          <a:blip r:embed="rId3"/>
          <a:srcRect t="4903"/>
          <a:stretch>
            <a:fillRect/>
          </a:stretch>
        </p:blipFill>
        <p:spPr bwMode="auto">
          <a:xfrm>
            <a:off x="0" y="-82550"/>
            <a:ext cx="12176125" cy="6959600"/>
          </a:xfrm>
          <a:prstGeom prst="rect">
            <a:avLst/>
          </a:prstGeom>
          <a:noFill/>
          <a:ln w="9525">
            <a:noFill/>
            <a:miter lim="800000"/>
            <a:headEnd/>
            <a:tailEnd/>
          </a:ln>
        </p:spPr>
      </p:pic>
      <p:sp>
        <p:nvSpPr>
          <p:cNvPr id="13315" name="Title 21"/>
          <p:cNvSpPr txBox="1">
            <a:spLocks noGrp="1"/>
          </p:cNvSpPr>
          <p:nvPr>
            <p:ph type="ctrTitle"/>
          </p:nvPr>
        </p:nvSpPr>
        <p:spPr>
          <a:xfrm>
            <a:off x="1296988" y="1220788"/>
            <a:ext cx="9702800" cy="3581400"/>
          </a:xfrm>
        </p:spPr>
        <p:txBody>
          <a:bodyPr/>
          <a:lstStyle/>
          <a:p>
            <a:pPr eaLnBrk="1"/>
            <a:r>
              <a:rPr sz="4800">
                <a:solidFill>
                  <a:srgbClr val="2F5597"/>
                </a:solidFill>
                <a:latin typeface="Trebuchet MS" pitchFamily="34" charset="0"/>
              </a:rPr>
              <a:t>Joint Operational Programme Black Sea Basin 2014-2020 </a:t>
            </a:r>
            <a:br>
              <a:rPr sz="4800">
                <a:solidFill>
                  <a:srgbClr val="2F5597"/>
                </a:solidFill>
                <a:latin typeface="Trebuchet MS" pitchFamily="34" charset="0"/>
              </a:rPr>
            </a:br>
            <a:br>
              <a:rPr sz="4800">
                <a:solidFill>
                  <a:srgbClr val="2F5597"/>
                </a:solidFill>
                <a:latin typeface="Trebuchet MS" pitchFamily="34" charset="0"/>
              </a:rPr>
            </a:br>
            <a:r>
              <a:rPr sz="4800">
                <a:solidFill>
                  <a:srgbClr val="2F5597"/>
                </a:solidFill>
                <a:latin typeface="Trebuchet MS" pitchFamily="34" charset="0"/>
              </a:rPr>
              <a:t>Training for NA and CCP on project implementation</a:t>
            </a:r>
            <a:endParaRPr lang="ro-RO" sz="4800">
              <a:solidFill>
                <a:srgbClr val="2F5597"/>
              </a:solidFill>
              <a:latin typeface="Trebuchet MS" pitchFamily="34" charset="0"/>
            </a:endParaRPr>
          </a:p>
        </p:txBody>
      </p:sp>
      <p:sp>
        <p:nvSpPr>
          <p:cNvPr id="13316" name="Subtitle 22"/>
          <p:cNvSpPr txBox="1">
            <a:spLocks noGrp="1"/>
          </p:cNvSpPr>
          <p:nvPr>
            <p:ph type="subTitle" idx="1"/>
          </p:nvPr>
        </p:nvSpPr>
        <p:spPr>
          <a:xfrm>
            <a:off x="8464550" y="5691188"/>
            <a:ext cx="3348038" cy="1030287"/>
          </a:xfrm>
        </p:spPr>
        <p:txBody>
          <a:bodyPr/>
          <a:lstStyle/>
          <a:p>
            <a:pPr eaLnBrk="1"/>
            <a:r>
              <a:rPr>
                <a:solidFill>
                  <a:srgbClr val="2F5597"/>
                </a:solidFill>
                <a:latin typeface="Trebuchet MS" pitchFamily="34" charset="0"/>
              </a:rPr>
              <a:t>Ankara, Turkey</a:t>
            </a:r>
          </a:p>
          <a:p>
            <a:pPr eaLnBrk="1"/>
            <a:r>
              <a:rPr>
                <a:solidFill>
                  <a:srgbClr val="2F5597"/>
                </a:solidFill>
                <a:latin typeface="Trebuchet MS" pitchFamily="34" charset="0"/>
              </a:rPr>
              <a:t>1-2 November 2018</a:t>
            </a:r>
            <a:endParaRPr lang="ro-RO">
              <a:solidFill>
                <a:srgbClr val="2F5597"/>
              </a:solidFill>
              <a:latin typeface="Trebuchet MS"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6"/>
          <p:cNvPicPr>
            <a:picLocks noChangeAspect="1"/>
          </p:cNvPicPr>
          <p:nvPr/>
        </p:nvPicPr>
        <p:blipFill>
          <a:blip r:embed="rId2"/>
          <a:srcRect/>
          <a:stretch>
            <a:fillRect/>
          </a:stretch>
        </p:blipFill>
        <p:spPr bwMode="auto">
          <a:xfrm>
            <a:off x="401638" y="0"/>
            <a:ext cx="11410950" cy="6872288"/>
          </a:xfrm>
          <a:prstGeom prst="rect">
            <a:avLst/>
          </a:prstGeom>
          <a:noFill/>
          <a:ln w="9525">
            <a:noFill/>
            <a:miter lim="800000"/>
            <a:headEnd/>
            <a:tailEnd/>
          </a:ln>
        </p:spPr>
      </p:pic>
      <p:pic>
        <p:nvPicPr>
          <p:cNvPr id="22530" name="Picture 20"/>
          <p:cNvPicPr>
            <a:picLocks noChangeAspect="1"/>
          </p:cNvPicPr>
          <p:nvPr/>
        </p:nvPicPr>
        <p:blipFill>
          <a:blip r:embed="rId3"/>
          <a:srcRect t="4903"/>
          <a:stretch>
            <a:fillRect/>
          </a:stretch>
        </p:blipFill>
        <p:spPr bwMode="auto">
          <a:xfrm>
            <a:off x="0" y="-50800"/>
            <a:ext cx="12176125" cy="6959600"/>
          </a:xfrm>
          <a:prstGeom prst="rect">
            <a:avLst/>
          </a:prstGeom>
          <a:noFill/>
          <a:ln w="9525">
            <a:noFill/>
            <a:miter lim="800000"/>
            <a:headEnd/>
            <a:tailEnd/>
          </a:ln>
        </p:spPr>
      </p:pic>
      <p:sp>
        <p:nvSpPr>
          <p:cNvPr id="22531" name="Subtitle 22"/>
          <p:cNvSpPr txBox="1">
            <a:spLocks noGrp="1"/>
          </p:cNvSpPr>
          <p:nvPr>
            <p:ph type="subTitle" idx="1"/>
          </p:nvPr>
        </p:nvSpPr>
        <p:spPr>
          <a:xfrm>
            <a:off x="3138488" y="641350"/>
            <a:ext cx="5692775" cy="1031875"/>
          </a:xfrm>
        </p:spPr>
        <p:txBody>
          <a:bodyPr/>
          <a:lstStyle/>
          <a:p>
            <a:pPr eaLnBrk="1"/>
            <a:r>
              <a:rPr sz="3600">
                <a:solidFill>
                  <a:srgbClr val="2F5597"/>
                </a:solidFill>
                <a:latin typeface="Trebuchet MS" pitchFamily="34" charset="0"/>
              </a:rPr>
              <a:t>Responsibilities</a:t>
            </a:r>
            <a:endParaRPr lang="ro-RO" sz="3600">
              <a:solidFill>
                <a:srgbClr val="2F5597"/>
              </a:solidFill>
              <a:latin typeface="Trebuchet MS" pitchFamily="34" charset="0"/>
            </a:endParaRPr>
          </a:p>
        </p:txBody>
      </p:sp>
      <p:sp>
        <p:nvSpPr>
          <p:cNvPr id="22532" name="Subtitle 22"/>
          <p:cNvSpPr txBox="1">
            <a:spLocks/>
          </p:cNvSpPr>
          <p:nvPr/>
        </p:nvSpPr>
        <p:spPr bwMode="auto">
          <a:xfrm>
            <a:off x="2273300" y="1581150"/>
            <a:ext cx="9744075" cy="2089150"/>
          </a:xfrm>
          <a:prstGeom prst="rect">
            <a:avLst/>
          </a:prstGeom>
          <a:noFill/>
          <a:ln w="9525">
            <a:noFill/>
            <a:miter lim="800000"/>
            <a:headEnd/>
            <a:tailEnd/>
          </a:ln>
        </p:spPr>
        <p:txBody>
          <a:bodyPr anchorCtr="1"/>
          <a:lstStyle/>
          <a:p>
            <a:pPr>
              <a:lnSpc>
                <a:spcPct val="90000"/>
              </a:lnSpc>
              <a:spcBef>
                <a:spcPts val="1000"/>
              </a:spcBef>
              <a:buSzPct val="100000"/>
              <a:buFont typeface="Arial" charset="0"/>
              <a:buNone/>
            </a:pPr>
            <a:r>
              <a:rPr lang="en-US" sz="2400">
                <a:solidFill>
                  <a:srgbClr val="0452A0"/>
                </a:solidFill>
                <a:latin typeface="Trebuchet MS" pitchFamily="34" charset="0"/>
              </a:rPr>
              <a:t>Together with each progress report, a set with the most relevant photos showing project implementation status will be sent to the JTS Communication Officer.</a:t>
            </a:r>
            <a:r>
              <a:rPr lang="en-US"/>
              <a:t> </a:t>
            </a:r>
            <a:endParaRPr lang="en-US" sz="2400">
              <a:solidFill>
                <a:srgbClr val="2F5597"/>
              </a:solidFill>
              <a:latin typeface="Trebuchet MS" pitchFamily="34" charset="0"/>
            </a:endParaRPr>
          </a:p>
          <a:p>
            <a:r>
              <a:rPr lang="en-US" sz="2400">
                <a:solidFill>
                  <a:srgbClr val="0452A0"/>
                </a:solidFill>
                <a:latin typeface="Trebuchet MS" pitchFamily="34" charset="0"/>
              </a:rPr>
              <a:t>Annexes for the  interim report (uploaded into the eMS) includes, among others, promotional materials, photos of the equipments and photos from the events, proofs that the EU visibility rules have been respected for infrastructure and works (e.g photos of the works in different stages, photos of the panels). </a:t>
            </a:r>
          </a:p>
          <a:p>
            <a:r>
              <a:rPr lang="en-US"/>
              <a:t>	</a:t>
            </a:r>
          </a:p>
          <a:p>
            <a:endParaRPr lang="en-US"/>
          </a:p>
          <a:p>
            <a:r>
              <a:rPr lang="en-US"/>
              <a:t>	</a:t>
            </a:r>
          </a:p>
          <a:p>
            <a:pPr>
              <a:lnSpc>
                <a:spcPct val="90000"/>
              </a:lnSpc>
              <a:spcBef>
                <a:spcPts val="1000"/>
              </a:spcBef>
              <a:buSzPct val="100000"/>
              <a:buFont typeface="Arial" charset="0"/>
              <a:buNone/>
            </a:pPr>
            <a:r>
              <a:rPr lang="en-US" sz="2400" b="1">
                <a:solidFill>
                  <a:srgbClr val="2F5597"/>
                </a:solidFill>
                <a:latin typeface="Trebuchet MS" pitchFamily="34" charset="0"/>
              </a:rPr>
              <a:t>.</a:t>
            </a:r>
          </a:p>
        </p:txBody>
      </p:sp>
      <p:sp>
        <p:nvSpPr>
          <p:cNvPr id="22533" name="Subtitle 22"/>
          <p:cNvSpPr txBox="1">
            <a:spLocks/>
          </p:cNvSpPr>
          <p:nvPr/>
        </p:nvSpPr>
        <p:spPr bwMode="auto">
          <a:xfrm>
            <a:off x="250825" y="4522788"/>
            <a:ext cx="11530013" cy="1520825"/>
          </a:xfrm>
          <a:prstGeom prst="rect">
            <a:avLst/>
          </a:prstGeom>
          <a:noFill/>
          <a:ln w="9525">
            <a:noFill/>
            <a:miter lim="800000"/>
            <a:headEnd/>
            <a:tailEnd/>
          </a:ln>
        </p:spPr>
        <p:txBody>
          <a:bodyPr anchorCtr="1"/>
          <a:lstStyle/>
          <a:p>
            <a:pPr>
              <a:lnSpc>
                <a:spcPct val="90000"/>
              </a:lnSpc>
              <a:spcBef>
                <a:spcPts val="1000"/>
              </a:spcBef>
              <a:buSzPct val="100000"/>
              <a:buFont typeface="Arial" charset="0"/>
              <a:buNone/>
            </a:pPr>
            <a:r>
              <a:rPr lang="en-US" sz="2400">
                <a:solidFill>
                  <a:srgbClr val="2F5597"/>
                </a:solidFill>
                <a:latin typeface="Trebuchet MS" pitchFamily="34" charset="0"/>
              </a:rPr>
              <a:t>As with photos, the lead beneficiary/beneficiary must make sure that duplicates of </a:t>
            </a:r>
            <a:r>
              <a:rPr lang="en-US" sz="2400" u="sng">
                <a:solidFill>
                  <a:srgbClr val="2F5597"/>
                </a:solidFill>
                <a:latin typeface="Trebuchet MS" pitchFamily="34" charset="0"/>
              </a:rPr>
              <a:t>audio-visual productions </a:t>
            </a:r>
            <a:r>
              <a:rPr lang="en-US" sz="2400">
                <a:solidFill>
                  <a:srgbClr val="2F5597"/>
                </a:solidFill>
                <a:latin typeface="Trebuchet MS" pitchFamily="34" charset="0"/>
              </a:rPr>
              <a:t>in the final distribution format and in the professional format are sent to the to the JTS Communication Officer, together with the </a:t>
            </a:r>
            <a:r>
              <a:rPr lang="en-US" sz="2400" u="sng">
                <a:solidFill>
                  <a:srgbClr val="2F5597"/>
                </a:solidFill>
                <a:latin typeface="Trebuchet MS" pitchFamily="34" charset="0"/>
              </a:rPr>
              <a:t>final report</a:t>
            </a:r>
            <a:r>
              <a:rPr lang="en-US" sz="2400">
                <a:solidFill>
                  <a:srgbClr val="2F5597"/>
                </a:solidFill>
                <a:latin typeface="Trebuchet MS" pitchFamily="34" charset="0"/>
              </a:rPr>
              <a:t>.</a:t>
            </a:r>
            <a:endParaRPr lang="en-US" sz="2400" u="sng">
              <a:solidFill>
                <a:srgbClr val="2F5597"/>
              </a:solidFill>
              <a:latin typeface="Trebuchet MS" pitchFamily="34" charset="0"/>
            </a:endParaRPr>
          </a:p>
        </p:txBody>
      </p:sp>
      <p:pic>
        <p:nvPicPr>
          <p:cNvPr id="8" name="Picture 7">
            <a:extLst/>
          </p:cNvPr>
          <p:cNvPicPr>
            <a:picLocks noChangeAspect="1"/>
          </p:cNvPicPr>
          <p:nvPr/>
        </p:nvPicPr>
        <p:blipFill rotWithShape="1">
          <a:blip r:embed="rId4">
            <a:extLst/>
          </a:blip>
          <a:srcRect l="7895" r="51547" b="62107"/>
          <a:stretch/>
        </p:blipFill>
        <p:spPr>
          <a:xfrm>
            <a:off x="16042" y="1528977"/>
            <a:ext cx="2291218" cy="2140655"/>
          </a:xfrm>
          <a:prstGeom prst="rect">
            <a:avLst/>
          </a:prstGeom>
          <a:ln>
            <a:noFill/>
          </a:ln>
          <a:effectLst>
            <a:softEdge rad="112500"/>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6"/>
          <p:cNvPicPr>
            <a:picLocks noChangeAspect="1"/>
          </p:cNvPicPr>
          <p:nvPr/>
        </p:nvPicPr>
        <p:blipFill>
          <a:blip r:embed="rId2"/>
          <a:srcRect/>
          <a:stretch>
            <a:fillRect/>
          </a:stretch>
        </p:blipFill>
        <p:spPr bwMode="auto">
          <a:xfrm>
            <a:off x="401638" y="0"/>
            <a:ext cx="11410950" cy="6872288"/>
          </a:xfrm>
          <a:prstGeom prst="rect">
            <a:avLst/>
          </a:prstGeom>
          <a:noFill/>
          <a:ln w="9525">
            <a:noFill/>
            <a:miter lim="800000"/>
            <a:headEnd/>
            <a:tailEnd/>
          </a:ln>
        </p:spPr>
      </p:pic>
      <p:pic>
        <p:nvPicPr>
          <p:cNvPr id="27651" name="Picture 20"/>
          <p:cNvPicPr>
            <a:picLocks noChangeAspect="1"/>
          </p:cNvPicPr>
          <p:nvPr/>
        </p:nvPicPr>
        <p:blipFill>
          <a:blip r:embed="rId3"/>
          <a:srcRect t="4903"/>
          <a:stretch>
            <a:fillRect/>
          </a:stretch>
        </p:blipFill>
        <p:spPr bwMode="auto">
          <a:xfrm>
            <a:off x="0" y="-50800"/>
            <a:ext cx="12176125" cy="6959600"/>
          </a:xfrm>
          <a:prstGeom prst="rect">
            <a:avLst/>
          </a:prstGeom>
          <a:noFill/>
          <a:ln w="9525">
            <a:noFill/>
            <a:miter lim="800000"/>
            <a:headEnd/>
            <a:tailEnd/>
          </a:ln>
        </p:spPr>
      </p:pic>
      <p:sp>
        <p:nvSpPr>
          <p:cNvPr id="27653" name="Subtitle 22"/>
          <p:cNvSpPr txBox="1">
            <a:spLocks/>
          </p:cNvSpPr>
          <p:nvPr/>
        </p:nvSpPr>
        <p:spPr bwMode="auto">
          <a:xfrm>
            <a:off x="633413" y="2190750"/>
            <a:ext cx="11079162" cy="2089150"/>
          </a:xfrm>
          <a:prstGeom prst="rect">
            <a:avLst/>
          </a:prstGeom>
          <a:noFill/>
          <a:ln w="9525">
            <a:noFill/>
            <a:miter lim="800000"/>
            <a:headEnd/>
            <a:tailEnd/>
          </a:ln>
        </p:spPr>
        <p:txBody>
          <a:bodyPr anchorCtr="1"/>
          <a:lstStyle/>
          <a:p>
            <a:pPr>
              <a:lnSpc>
                <a:spcPct val="90000"/>
              </a:lnSpc>
              <a:spcBef>
                <a:spcPts val="1000"/>
              </a:spcBef>
              <a:buSzPct val="100000"/>
              <a:buFont typeface="Arial" charset="0"/>
              <a:buNone/>
            </a:pPr>
            <a:endParaRPr lang="en-US" sz="2800">
              <a:solidFill>
                <a:srgbClr val="2F5597"/>
              </a:solidFill>
              <a:latin typeface="Trebuchet MS" pitchFamily="34" charset="0"/>
            </a:endParaRPr>
          </a:p>
        </p:txBody>
      </p:sp>
      <p:sp>
        <p:nvSpPr>
          <p:cNvPr id="27654" name="Subtitle 22"/>
          <p:cNvSpPr txBox="1">
            <a:spLocks/>
          </p:cNvSpPr>
          <p:nvPr/>
        </p:nvSpPr>
        <p:spPr bwMode="auto">
          <a:xfrm>
            <a:off x="177800" y="4319588"/>
            <a:ext cx="9351963" cy="2057400"/>
          </a:xfrm>
          <a:prstGeom prst="rect">
            <a:avLst/>
          </a:prstGeom>
          <a:noFill/>
          <a:ln w="9525">
            <a:noFill/>
            <a:miter lim="800000"/>
            <a:headEnd/>
            <a:tailEnd/>
          </a:ln>
        </p:spPr>
        <p:txBody>
          <a:bodyPr anchorCtr="1"/>
          <a:lstStyle/>
          <a:p>
            <a:pPr>
              <a:lnSpc>
                <a:spcPct val="90000"/>
              </a:lnSpc>
              <a:spcBef>
                <a:spcPts val="1000"/>
              </a:spcBef>
              <a:buSzPct val="100000"/>
              <a:buFont typeface="Arial" charset="0"/>
              <a:buNone/>
            </a:pPr>
            <a:endParaRPr lang="en-US" sz="2400" u="sng">
              <a:solidFill>
                <a:srgbClr val="2F5597"/>
              </a:solidFill>
              <a:latin typeface="Trebuchet MS" pitchFamily="34" charset="0"/>
            </a:endParaRPr>
          </a:p>
        </p:txBody>
      </p:sp>
      <p:sp>
        <p:nvSpPr>
          <p:cNvPr id="27657" name="Text Box 9"/>
          <p:cNvSpPr txBox="1">
            <a:spLocks noChangeArrowheads="1"/>
          </p:cNvSpPr>
          <p:nvPr/>
        </p:nvSpPr>
        <p:spPr bwMode="auto">
          <a:xfrm>
            <a:off x="2393950" y="798513"/>
            <a:ext cx="6692900" cy="1066800"/>
          </a:xfrm>
          <a:prstGeom prst="rect">
            <a:avLst/>
          </a:prstGeom>
          <a:noFill/>
          <a:ln w="9525">
            <a:noFill/>
            <a:miter lim="800000"/>
            <a:headEnd/>
            <a:tailEnd/>
          </a:ln>
          <a:effectLst/>
        </p:spPr>
        <p:txBody>
          <a:bodyPr>
            <a:spAutoFit/>
          </a:bodyPr>
          <a:lstStyle/>
          <a:p>
            <a:pPr algn="ctr">
              <a:spcBef>
                <a:spcPct val="50000"/>
              </a:spcBef>
            </a:pPr>
            <a:r>
              <a:rPr lang="en-US" sz="3200">
                <a:solidFill>
                  <a:srgbClr val="0452A0"/>
                </a:solidFill>
                <a:latin typeface="Trebuchet MS" pitchFamily="34" charset="0"/>
              </a:rPr>
              <a:t>Expenditure and revenue verification</a:t>
            </a:r>
            <a:r>
              <a:rPr lang="en-US" sz="3200">
                <a:solidFill>
                  <a:srgbClr val="0452A0"/>
                </a:solidFill>
              </a:rPr>
              <a:t> </a:t>
            </a:r>
          </a:p>
        </p:txBody>
      </p:sp>
      <p:sp>
        <p:nvSpPr>
          <p:cNvPr id="27658" name="Text Box 10"/>
          <p:cNvSpPr txBox="1">
            <a:spLocks noChangeArrowheads="1"/>
          </p:cNvSpPr>
          <p:nvPr/>
        </p:nvSpPr>
        <p:spPr bwMode="auto">
          <a:xfrm>
            <a:off x="942975" y="1947863"/>
            <a:ext cx="10610850" cy="4473575"/>
          </a:xfrm>
          <a:prstGeom prst="rect">
            <a:avLst/>
          </a:prstGeom>
          <a:noFill/>
          <a:ln w="9525">
            <a:noFill/>
            <a:miter lim="800000"/>
            <a:headEnd/>
            <a:tailEnd/>
          </a:ln>
          <a:effectLst/>
        </p:spPr>
        <p:txBody>
          <a:bodyPr>
            <a:spAutoFit/>
          </a:bodyPr>
          <a:lstStyle/>
          <a:p>
            <a:pPr>
              <a:spcBef>
                <a:spcPct val="50000"/>
              </a:spcBef>
            </a:pPr>
            <a:r>
              <a:rPr lang="en-US" sz="2400">
                <a:solidFill>
                  <a:srgbClr val="0452A0"/>
                </a:solidFill>
                <a:latin typeface="Trebuchet MS" pitchFamily="34" charset="0"/>
              </a:rPr>
              <a:t>Controllers will check, among other aspects, also that:</a:t>
            </a:r>
          </a:p>
          <a:p>
            <a:pPr>
              <a:spcBef>
                <a:spcPct val="50000"/>
              </a:spcBef>
              <a:buFontTx/>
              <a:buChar char="-"/>
            </a:pPr>
            <a:r>
              <a:rPr lang="en-GB" sz="2400">
                <a:solidFill>
                  <a:srgbClr val="0452A0"/>
                </a:solidFill>
                <a:latin typeface="Trebuchet MS" pitchFamily="34" charset="0"/>
              </a:rPr>
              <a:t>The promotional materials produced in the framework of the events respect the information and publicity requirements of the Programme </a:t>
            </a:r>
          </a:p>
          <a:p>
            <a:pPr>
              <a:spcBef>
                <a:spcPct val="50000"/>
              </a:spcBef>
              <a:buFontTx/>
              <a:buChar char="-"/>
            </a:pPr>
            <a:r>
              <a:rPr lang="en-US" sz="2400">
                <a:solidFill>
                  <a:srgbClr val="0452A0"/>
                </a:solidFill>
                <a:latin typeface="Trebuchet MS" pitchFamily="34" charset="0"/>
              </a:rPr>
              <a:t>Promotion costs are directly related to the project and have not been declared on other budgeted lines. </a:t>
            </a:r>
          </a:p>
          <a:p>
            <a:pPr>
              <a:spcBef>
                <a:spcPct val="50000"/>
              </a:spcBef>
              <a:buFontTx/>
              <a:buChar char="-"/>
            </a:pPr>
            <a:r>
              <a:rPr lang="en-GB" sz="2400">
                <a:solidFill>
                  <a:srgbClr val="0452A0"/>
                </a:solidFill>
                <a:latin typeface="Trebuchet MS" pitchFamily="34" charset="0"/>
              </a:rPr>
              <a:t>The evidence of the work carried out by the service provider is available (brochures, project website, etc.)</a:t>
            </a:r>
            <a:r>
              <a:rPr lang="en-US" sz="2400">
                <a:solidFill>
                  <a:srgbClr val="0452A0"/>
                </a:solidFill>
                <a:latin typeface="Trebuchet MS" pitchFamily="34" charset="0"/>
              </a:rPr>
              <a:t>  and </a:t>
            </a:r>
            <a:r>
              <a:rPr lang="en-GB" sz="2400">
                <a:solidFill>
                  <a:srgbClr val="0452A0"/>
                </a:solidFill>
                <a:latin typeface="Trebuchet MS" pitchFamily="34" charset="0"/>
              </a:rPr>
              <a:t>according to this evidence, the information and publicity requirements of the Programme are respected</a:t>
            </a:r>
            <a:r>
              <a:rPr lang="en-US" sz="2400">
                <a:solidFill>
                  <a:srgbClr val="0452A0"/>
                </a:solidFill>
                <a:latin typeface="Trebuchet MS" pitchFamily="34" charset="0"/>
              </a:rPr>
              <a:t> </a:t>
            </a:r>
          </a:p>
          <a:p>
            <a:pPr>
              <a:spcBef>
                <a:spcPct val="50000"/>
              </a:spcBef>
              <a:buFontTx/>
              <a:buChar char="-"/>
            </a:pPr>
            <a:r>
              <a:rPr lang="en-US" sz="2400">
                <a:solidFill>
                  <a:srgbClr val="0452A0"/>
                </a:solidFill>
                <a:latin typeface="Trebuchet MS" pitchFamily="34" charset="0"/>
              </a:rPr>
              <a:t>The requirements of programme Communication &amp; Visibility Manual  and the Grant Contract are respected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6"/>
          <p:cNvPicPr>
            <a:picLocks noChangeAspect="1"/>
          </p:cNvPicPr>
          <p:nvPr/>
        </p:nvPicPr>
        <p:blipFill>
          <a:blip r:embed="rId2"/>
          <a:srcRect/>
          <a:stretch>
            <a:fillRect/>
          </a:stretch>
        </p:blipFill>
        <p:spPr bwMode="auto">
          <a:xfrm>
            <a:off x="401638" y="0"/>
            <a:ext cx="11410950" cy="6872288"/>
          </a:xfrm>
          <a:prstGeom prst="rect">
            <a:avLst/>
          </a:prstGeom>
          <a:noFill/>
          <a:ln w="9525">
            <a:noFill/>
            <a:miter lim="800000"/>
            <a:headEnd/>
            <a:tailEnd/>
          </a:ln>
        </p:spPr>
      </p:pic>
      <p:pic>
        <p:nvPicPr>
          <p:cNvPr id="23554" name="Picture 20"/>
          <p:cNvPicPr>
            <a:picLocks noChangeAspect="1"/>
          </p:cNvPicPr>
          <p:nvPr/>
        </p:nvPicPr>
        <p:blipFill>
          <a:blip r:embed="rId3"/>
          <a:srcRect t="4903"/>
          <a:stretch>
            <a:fillRect/>
          </a:stretch>
        </p:blipFill>
        <p:spPr bwMode="auto">
          <a:xfrm>
            <a:off x="0" y="-50800"/>
            <a:ext cx="12176125" cy="6959600"/>
          </a:xfrm>
          <a:prstGeom prst="rect">
            <a:avLst/>
          </a:prstGeom>
          <a:noFill/>
          <a:ln w="9525">
            <a:noFill/>
            <a:miter lim="800000"/>
            <a:headEnd/>
            <a:tailEnd/>
          </a:ln>
        </p:spPr>
      </p:pic>
      <p:sp>
        <p:nvSpPr>
          <p:cNvPr id="23555" name="Subtitle 22"/>
          <p:cNvSpPr txBox="1">
            <a:spLocks noGrp="1"/>
          </p:cNvSpPr>
          <p:nvPr>
            <p:ph type="subTitle" idx="1"/>
          </p:nvPr>
        </p:nvSpPr>
        <p:spPr>
          <a:xfrm>
            <a:off x="2460625" y="700088"/>
            <a:ext cx="7069138" cy="973137"/>
          </a:xfrm>
        </p:spPr>
        <p:txBody>
          <a:bodyPr/>
          <a:lstStyle/>
          <a:p>
            <a:pPr eaLnBrk="1"/>
            <a:r>
              <a:rPr sz="3600">
                <a:solidFill>
                  <a:srgbClr val="2F5597"/>
                </a:solidFill>
                <a:latin typeface="Trebuchet MS" pitchFamily="34" charset="0"/>
              </a:rPr>
              <a:t>Project Implementation Manual</a:t>
            </a:r>
            <a:endParaRPr lang="ro-RO" sz="3600">
              <a:solidFill>
                <a:srgbClr val="2F5597"/>
              </a:solidFill>
              <a:latin typeface="Trebuchet MS" pitchFamily="34" charset="0"/>
            </a:endParaRPr>
          </a:p>
        </p:txBody>
      </p:sp>
      <p:sp>
        <p:nvSpPr>
          <p:cNvPr id="9" name="Subtitle 22">
            <a:extLst/>
          </p:cNvPr>
          <p:cNvSpPr txBox="1">
            <a:spLocks/>
          </p:cNvSpPr>
          <p:nvPr/>
        </p:nvSpPr>
        <p:spPr>
          <a:xfrm>
            <a:off x="401638" y="1673225"/>
            <a:ext cx="9685337" cy="2695575"/>
          </a:xfrm>
          <a:prstGeom prst="rect">
            <a:avLst/>
          </a:prstGeom>
          <a:noFill/>
          <a:ln>
            <a:noFill/>
          </a:ln>
        </p:spPr>
        <p:txBody>
          <a:bodyPr anchorCtr="1">
            <a:normAutofit fontScale="55000" lnSpcReduction="20000"/>
          </a:bodyPr>
          <a:lstStyle>
            <a:lvl1pPr marL="0" marR="0" lvl="0" indent="0" algn="ctr" defTabSz="914400" rtl="0" fontAlgn="auto" hangingPunct="1">
              <a:lnSpc>
                <a:spcPct val="90000"/>
              </a:lnSpc>
              <a:spcBef>
                <a:spcPts val="1000"/>
              </a:spcBef>
              <a:spcAft>
                <a:spcPts val="0"/>
              </a:spcAft>
              <a:buSzPct val="100000"/>
              <a:buFont typeface="Arial" pitchFamily="34"/>
              <a:buNone/>
              <a:tabLst/>
              <a:defRPr lang="en-US" sz="24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defRPr/>
            </a:pPr>
            <a:r>
              <a:rPr sz="4600" dirty="0">
                <a:solidFill>
                  <a:srgbClr val="2F5597"/>
                </a:solidFill>
                <a:latin typeface="Trebuchet MS" pitchFamily="34"/>
                <a:cs typeface="+mn-cs"/>
              </a:rPr>
              <a:t>Chapter 9 Communication and Visibility</a:t>
            </a:r>
          </a:p>
          <a:p>
            <a:pPr marL="457200" indent="-457200" algn="l">
              <a:buFont typeface="Wingdings" panose="05000000000000000000" pitchFamily="2" charset="2"/>
              <a:buChar char="ü"/>
              <a:defRPr/>
            </a:pPr>
            <a:r>
              <a:rPr sz="4600" dirty="0">
                <a:solidFill>
                  <a:srgbClr val="2F5597"/>
                </a:solidFill>
                <a:latin typeface="Trebuchet MS" pitchFamily="34"/>
                <a:cs typeface="+mn-cs"/>
              </a:rPr>
              <a:t>Visibility rules</a:t>
            </a:r>
          </a:p>
          <a:p>
            <a:pPr algn="l">
              <a:defRPr/>
            </a:pPr>
            <a:endParaRPr sz="4600" dirty="0">
              <a:solidFill>
                <a:srgbClr val="2F5597"/>
              </a:solidFill>
              <a:latin typeface="Trebuchet MS" pitchFamily="34"/>
              <a:cs typeface="+mn-cs"/>
            </a:endParaRPr>
          </a:p>
          <a:p>
            <a:pPr marL="457200" indent="-457200" algn="l">
              <a:buFont typeface="Wingdings" panose="05000000000000000000" pitchFamily="2" charset="2"/>
              <a:buChar char="ü"/>
              <a:defRPr/>
            </a:pPr>
            <a:r>
              <a:rPr sz="4600" dirty="0">
                <a:solidFill>
                  <a:srgbClr val="2F5597"/>
                </a:solidFill>
                <a:latin typeface="Trebuchet MS" pitchFamily="34"/>
                <a:cs typeface="+mn-cs"/>
              </a:rPr>
              <a:t>Communication tools</a:t>
            </a:r>
          </a:p>
          <a:p>
            <a:pPr marL="457200" indent="-457200" algn="l">
              <a:buFont typeface="Wingdings" panose="05000000000000000000" pitchFamily="2" charset="2"/>
              <a:buChar char="ü"/>
              <a:defRPr/>
            </a:pPr>
            <a:endParaRPr sz="2800" dirty="0">
              <a:solidFill>
                <a:srgbClr val="2F5597"/>
              </a:solidFill>
              <a:latin typeface="Trebuchet MS" pitchFamily="34"/>
              <a:cs typeface="+mn-cs"/>
            </a:endParaRPr>
          </a:p>
          <a:p>
            <a:pPr algn="l">
              <a:defRPr/>
            </a:pPr>
            <a:r>
              <a:rPr sz="2800" dirty="0">
                <a:solidFill>
                  <a:srgbClr val="2F5597"/>
                </a:solidFill>
                <a:latin typeface="Trebuchet MS" pitchFamily="34"/>
                <a:cs typeface="+mn-cs"/>
              </a:rPr>
              <a:t> </a:t>
            </a:r>
          </a:p>
          <a:p>
            <a:pPr>
              <a:defRPr/>
            </a:pPr>
            <a:br>
              <a:rPr dirty="0">
                <a:solidFill>
                  <a:srgbClr val="2F5597"/>
                </a:solidFill>
                <a:latin typeface="Trebuchet MS" pitchFamily="34"/>
                <a:cs typeface="+mn-cs"/>
              </a:rPr>
            </a:br>
            <a:endParaRPr u="sng" dirty="0">
              <a:solidFill>
                <a:srgbClr val="2F5597"/>
              </a:solidFill>
              <a:latin typeface="Trebuchet MS" pitchFamily="34"/>
              <a:cs typeface="+mn-cs"/>
            </a:endParaRPr>
          </a:p>
        </p:txBody>
      </p:sp>
      <p:sp>
        <p:nvSpPr>
          <p:cNvPr id="23557" name="Rectangle 4"/>
          <p:cNvSpPr>
            <a:spLocks noChangeArrowheads="1"/>
          </p:cNvSpPr>
          <p:nvPr/>
        </p:nvSpPr>
        <p:spPr bwMode="auto">
          <a:xfrm>
            <a:off x="936625" y="3429000"/>
            <a:ext cx="10307638" cy="1384300"/>
          </a:xfrm>
          <a:prstGeom prst="rect">
            <a:avLst/>
          </a:prstGeom>
          <a:noFill/>
          <a:ln w="9525">
            <a:noFill/>
            <a:miter lim="800000"/>
            <a:headEnd/>
            <a:tailEnd/>
          </a:ln>
        </p:spPr>
        <p:txBody>
          <a:bodyPr>
            <a:spAutoFit/>
          </a:bodyPr>
          <a:lstStyle/>
          <a:p>
            <a:r>
              <a:rPr lang="en-US" sz="2800">
                <a:solidFill>
                  <a:srgbClr val="2F5597"/>
                </a:solidFill>
                <a:latin typeface="Trebuchet MS" pitchFamily="34" charset="0"/>
              </a:rPr>
              <a:t>Remember that the Joint Technical Secretariat is there to assist you with any concern regarding the communication strategy and activities.</a:t>
            </a:r>
          </a:p>
        </p:txBody>
      </p:sp>
      <p:sp>
        <p:nvSpPr>
          <p:cNvPr id="8" name="Rectangle: Rounded Corners 7">
            <a:extLst/>
          </p:cNvPr>
          <p:cNvSpPr/>
          <p:nvPr/>
        </p:nvSpPr>
        <p:spPr>
          <a:xfrm>
            <a:off x="5895975" y="5118100"/>
            <a:ext cx="5568950" cy="14112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solidFill>
                  <a:schemeClr val="accent1">
                    <a:lumMod val="75000"/>
                  </a:schemeClr>
                </a:solidFill>
                <a:latin typeface="Trebuchet MS" panose="020B0603020202020204" pitchFamily="34" charset="0"/>
              </a:rPr>
              <a:t>Jesica PAPUSA</a:t>
            </a:r>
          </a:p>
          <a:p>
            <a:pPr algn="ctr" fontAlgn="auto">
              <a:spcBef>
                <a:spcPts val="0"/>
              </a:spcBef>
              <a:spcAft>
                <a:spcPts val="0"/>
              </a:spcAft>
              <a:defRPr/>
            </a:pPr>
            <a:r>
              <a:rPr lang="en-US" sz="2400" b="1" dirty="0">
                <a:solidFill>
                  <a:schemeClr val="accent1">
                    <a:lumMod val="75000"/>
                  </a:schemeClr>
                </a:solidFill>
                <a:latin typeface="Trebuchet MS" panose="020B0603020202020204" pitchFamily="34" charset="0"/>
              </a:rPr>
              <a:t>Communication officer</a:t>
            </a:r>
          </a:p>
          <a:p>
            <a:pPr algn="ctr" fontAlgn="auto">
              <a:spcBef>
                <a:spcPts val="0"/>
              </a:spcBef>
              <a:spcAft>
                <a:spcPts val="0"/>
              </a:spcAft>
              <a:defRPr/>
            </a:pPr>
            <a:r>
              <a:rPr lang="en-US" sz="2400" b="1" dirty="0">
                <a:solidFill>
                  <a:schemeClr val="accent1">
                    <a:lumMod val="75000"/>
                  </a:schemeClr>
                </a:solidFill>
                <a:latin typeface="Trebuchet MS" panose="020B0603020202020204" pitchFamily="34" charset="0"/>
              </a:rPr>
              <a:t>E-mail: </a:t>
            </a:r>
            <a:r>
              <a:rPr lang="en-US" sz="2400" b="1" dirty="0">
                <a:solidFill>
                  <a:schemeClr val="accent1">
                    <a:lumMod val="75000"/>
                  </a:schemeClr>
                </a:solidFill>
                <a:latin typeface="Trebuchet MS" panose="020B0603020202020204" pitchFamily="34" charset="0"/>
                <a:hlinkClick r:id="rId4"/>
              </a:rPr>
              <a:t>jesica.papusa@bsb.adrse.ro</a:t>
            </a:r>
            <a:endParaRPr lang="en-US" sz="2400" b="1" dirty="0">
              <a:solidFill>
                <a:schemeClr val="accent1">
                  <a:lumMod val="75000"/>
                </a:schemeClr>
              </a:solidFill>
              <a:latin typeface="Trebuchet MS" panose="020B0603020202020204" pitchFamily="34" charset="0"/>
            </a:endParaRPr>
          </a:p>
          <a:p>
            <a:pPr algn="ctr" fontAlgn="auto">
              <a:spcBef>
                <a:spcPts val="0"/>
              </a:spcBef>
              <a:spcAft>
                <a:spcPts val="0"/>
              </a:spcAft>
              <a:defRPr/>
            </a:pPr>
            <a:r>
              <a:rPr lang="en-US" sz="2400" b="1" dirty="0">
                <a:solidFill>
                  <a:schemeClr val="accent1">
                    <a:lumMod val="75000"/>
                  </a:schemeClr>
                </a:solidFill>
                <a:latin typeface="Trebuchet MS" panose="020B0603020202020204" pitchFamily="34" charset="0"/>
              </a:rPr>
              <a:t>Phone: 0040 341 452 836</a:t>
            </a:r>
            <a:endParaRPr lang="ro-RO" sz="2400" b="1" dirty="0">
              <a:solidFill>
                <a:schemeClr val="accent1">
                  <a:lumMod val="75000"/>
                </a:schemeClr>
              </a:solidFill>
              <a:latin typeface="Trebuchet MS" panose="020B0603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6"/>
          <p:cNvPicPr>
            <a:picLocks noChangeAspect="1"/>
          </p:cNvPicPr>
          <p:nvPr/>
        </p:nvPicPr>
        <p:blipFill>
          <a:blip r:embed="rId2"/>
          <a:srcRect/>
          <a:stretch>
            <a:fillRect/>
          </a:stretch>
        </p:blipFill>
        <p:spPr bwMode="auto">
          <a:xfrm>
            <a:off x="401638" y="0"/>
            <a:ext cx="11410950" cy="6872288"/>
          </a:xfrm>
          <a:prstGeom prst="rect">
            <a:avLst/>
          </a:prstGeom>
          <a:noFill/>
          <a:ln w="9525">
            <a:noFill/>
            <a:miter lim="800000"/>
            <a:headEnd/>
            <a:tailEnd/>
          </a:ln>
        </p:spPr>
      </p:pic>
      <p:pic>
        <p:nvPicPr>
          <p:cNvPr id="24578" name="Picture 20"/>
          <p:cNvPicPr>
            <a:picLocks noChangeAspect="1"/>
          </p:cNvPicPr>
          <p:nvPr/>
        </p:nvPicPr>
        <p:blipFill>
          <a:blip r:embed="rId3"/>
          <a:srcRect t="4903"/>
          <a:stretch>
            <a:fillRect/>
          </a:stretch>
        </p:blipFill>
        <p:spPr bwMode="auto">
          <a:xfrm>
            <a:off x="0" y="-50800"/>
            <a:ext cx="12176125" cy="6959600"/>
          </a:xfrm>
          <a:prstGeom prst="rect">
            <a:avLst/>
          </a:prstGeom>
          <a:noFill/>
          <a:ln w="9525">
            <a:noFill/>
            <a:miter lim="800000"/>
            <a:headEnd/>
            <a:tailEnd/>
          </a:ln>
        </p:spPr>
      </p:pic>
      <p:pic>
        <p:nvPicPr>
          <p:cNvPr id="24579" name="Picture 4"/>
          <p:cNvPicPr>
            <a:picLocks noChangeAspect="1"/>
          </p:cNvPicPr>
          <p:nvPr/>
        </p:nvPicPr>
        <p:blipFill>
          <a:blip r:embed="rId4"/>
          <a:srcRect l="17171" t="11053" r="18092" b="4210"/>
          <a:stretch>
            <a:fillRect/>
          </a:stretch>
        </p:blipFill>
        <p:spPr bwMode="auto">
          <a:xfrm>
            <a:off x="134938" y="1546225"/>
            <a:ext cx="5864225" cy="4318000"/>
          </a:xfrm>
          <a:prstGeom prst="rect">
            <a:avLst/>
          </a:prstGeom>
          <a:noFill/>
          <a:ln w="9525">
            <a:noFill/>
            <a:miter lim="800000"/>
            <a:headEnd/>
            <a:tailEnd/>
          </a:ln>
        </p:spPr>
      </p:pic>
      <p:pic>
        <p:nvPicPr>
          <p:cNvPr id="24580" name="Picture 3"/>
          <p:cNvPicPr>
            <a:picLocks noChangeAspect="1"/>
          </p:cNvPicPr>
          <p:nvPr/>
        </p:nvPicPr>
        <p:blipFill>
          <a:blip r:embed="rId5"/>
          <a:srcRect l="10263" t="10876" r="24013" b="17107"/>
          <a:stretch>
            <a:fillRect/>
          </a:stretch>
        </p:blipFill>
        <p:spPr bwMode="auto">
          <a:xfrm>
            <a:off x="6919913" y="1401763"/>
            <a:ext cx="5159375" cy="3181350"/>
          </a:xfrm>
          <a:prstGeom prst="rect">
            <a:avLst/>
          </a:prstGeom>
          <a:noFill/>
          <a:ln w="9525">
            <a:noFill/>
            <a:miter lim="800000"/>
            <a:headEnd/>
            <a:tailEnd/>
          </a:ln>
        </p:spPr>
      </p:pic>
      <p:pic>
        <p:nvPicPr>
          <p:cNvPr id="24581" name="Picture 6"/>
          <p:cNvPicPr>
            <a:picLocks noChangeAspect="1"/>
          </p:cNvPicPr>
          <p:nvPr/>
        </p:nvPicPr>
        <p:blipFill>
          <a:blip r:embed="rId6"/>
          <a:srcRect l="13519" t="24390" r="27563" b="11227"/>
          <a:stretch>
            <a:fillRect/>
          </a:stretch>
        </p:blipFill>
        <p:spPr bwMode="auto">
          <a:xfrm>
            <a:off x="6134100" y="3429000"/>
            <a:ext cx="5173663" cy="3179763"/>
          </a:xfrm>
          <a:prstGeom prst="rect">
            <a:avLst/>
          </a:prstGeom>
          <a:noFill/>
          <a:ln w="9525">
            <a:noFill/>
            <a:miter lim="800000"/>
            <a:headEnd/>
            <a:tailEnd/>
          </a:ln>
        </p:spPr>
      </p:pic>
      <p:sp>
        <p:nvSpPr>
          <p:cNvPr id="9" name="Rectangle: Rounded Corners 8">
            <a:extLst/>
          </p:cNvPr>
          <p:cNvSpPr/>
          <p:nvPr/>
        </p:nvSpPr>
        <p:spPr>
          <a:xfrm>
            <a:off x="1479550" y="5942013"/>
            <a:ext cx="3140075" cy="54768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u="sng" dirty="0">
                <a:solidFill>
                  <a:schemeClr val="accent1">
                    <a:lumMod val="75000"/>
                  </a:schemeClr>
                </a:solidFill>
                <a:latin typeface="Trebuchet MS" panose="020B0603020202020204" pitchFamily="34" charset="0"/>
              </a:rPr>
              <a:t>www.blacksea-cbc.net</a:t>
            </a:r>
            <a:endParaRPr lang="ro-RO" b="1" u="sng" dirty="0">
              <a:solidFill>
                <a:schemeClr val="accent1">
                  <a:lumMod val="75000"/>
                </a:schemeClr>
              </a:solidFill>
              <a:latin typeface="Trebuchet MS" panose="020B0603020202020204" pitchFamily="34" charset="0"/>
            </a:endParaRPr>
          </a:p>
        </p:txBody>
      </p:sp>
      <p:sp>
        <p:nvSpPr>
          <p:cNvPr id="10" name="Rectangle: Rounded Corners 9">
            <a:extLst/>
          </p:cNvPr>
          <p:cNvSpPr/>
          <p:nvPr/>
        </p:nvSpPr>
        <p:spPr>
          <a:xfrm>
            <a:off x="5999163" y="839788"/>
            <a:ext cx="4292600" cy="54768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u="sng" dirty="0">
                <a:solidFill>
                  <a:schemeClr val="accent1">
                    <a:lumMod val="75000"/>
                  </a:schemeClr>
                </a:solidFill>
                <a:latin typeface="Trebuchet MS" panose="020B0603020202020204" pitchFamily="34" charset="0"/>
              </a:rPr>
              <a:t>www.facebook.com/BlackSeaBasin/</a:t>
            </a:r>
            <a:endParaRPr lang="ro-RO" b="1" u="sng" dirty="0">
              <a:solidFill>
                <a:schemeClr val="accent1">
                  <a:lumMod val="75000"/>
                </a:schemeClr>
              </a:solidFill>
              <a:latin typeface="Trebuchet MS" panose="020B0603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6"/>
          <p:cNvPicPr>
            <a:picLocks noChangeAspect="1"/>
          </p:cNvPicPr>
          <p:nvPr/>
        </p:nvPicPr>
        <p:blipFill>
          <a:blip r:embed="rId2"/>
          <a:srcRect/>
          <a:stretch>
            <a:fillRect/>
          </a:stretch>
        </p:blipFill>
        <p:spPr bwMode="auto">
          <a:xfrm>
            <a:off x="401638" y="0"/>
            <a:ext cx="11410950" cy="6872288"/>
          </a:xfrm>
          <a:prstGeom prst="rect">
            <a:avLst/>
          </a:prstGeom>
          <a:noFill/>
          <a:ln w="9525">
            <a:noFill/>
            <a:miter lim="800000"/>
            <a:headEnd/>
            <a:tailEnd/>
          </a:ln>
        </p:spPr>
      </p:pic>
      <p:pic>
        <p:nvPicPr>
          <p:cNvPr id="25602" name="Picture 20"/>
          <p:cNvPicPr>
            <a:picLocks noChangeAspect="1"/>
          </p:cNvPicPr>
          <p:nvPr/>
        </p:nvPicPr>
        <p:blipFill>
          <a:blip r:embed="rId3"/>
          <a:srcRect t="4903"/>
          <a:stretch>
            <a:fillRect/>
          </a:stretch>
        </p:blipFill>
        <p:spPr bwMode="auto">
          <a:xfrm>
            <a:off x="0" y="-50800"/>
            <a:ext cx="12176125" cy="6959600"/>
          </a:xfrm>
          <a:prstGeom prst="rect">
            <a:avLst/>
          </a:prstGeom>
          <a:noFill/>
          <a:ln w="9525">
            <a:noFill/>
            <a:miter lim="800000"/>
            <a:headEnd/>
            <a:tailEnd/>
          </a:ln>
        </p:spPr>
      </p:pic>
      <p:sp>
        <p:nvSpPr>
          <p:cNvPr id="10" name="Rectangle: Rounded Corners 9">
            <a:extLst/>
          </p:cNvPr>
          <p:cNvSpPr/>
          <p:nvPr/>
        </p:nvSpPr>
        <p:spPr>
          <a:xfrm>
            <a:off x="3235325" y="2322513"/>
            <a:ext cx="5743575" cy="14922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800" b="1" dirty="0">
                <a:solidFill>
                  <a:schemeClr val="accent1">
                    <a:lumMod val="75000"/>
                  </a:schemeClr>
                </a:solidFill>
                <a:latin typeface="Trebuchet MS" panose="020B0603020202020204" pitchFamily="34" charset="0"/>
              </a:rPr>
              <a:t>Thank you for your attention!</a:t>
            </a:r>
            <a:endParaRPr lang="ro-RO" sz="4800" b="1" dirty="0">
              <a:solidFill>
                <a:schemeClr val="accent1">
                  <a:lumMod val="75000"/>
                </a:schemeClr>
              </a:solidFill>
              <a:latin typeface="Trebuchet MS" panose="020B0603020202020204" pitchFamily="34" charset="0"/>
            </a:endParaRPr>
          </a:p>
        </p:txBody>
      </p:sp>
      <p:sp>
        <p:nvSpPr>
          <p:cNvPr id="11" name="Rectangle: Rounded Corners 10">
            <a:extLst/>
          </p:cNvPr>
          <p:cNvSpPr/>
          <p:nvPr/>
        </p:nvSpPr>
        <p:spPr>
          <a:xfrm>
            <a:off x="5830888" y="4953000"/>
            <a:ext cx="5741987" cy="14922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o-RO" sz="4800" b="1" dirty="0">
              <a:solidFill>
                <a:schemeClr val="accent1">
                  <a:lumMod val="75000"/>
                </a:schemeClr>
              </a:solidFill>
              <a:latin typeface="Trebuchet MS" panose="020B0603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name="Slide2">
    <p:spTree>
      <p:nvGrpSpPr>
        <p:cNvPr id="1" name=""/>
        <p:cNvGrpSpPr/>
        <p:nvPr/>
      </p:nvGrpSpPr>
      <p:grpSpPr>
        <a:xfrm>
          <a:off x="0" y="0"/>
          <a:ext cx="0" cy="0"/>
          <a:chOff x="0" y="0"/>
          <a:chExt cx="0" cy="0"/>
        </a:xfrm>
      </p:grpSpPr>
      <p:pic>
        <p:nvPicPr>
          <p:cNvPr id="14337" name="Picture 6"/>
          <p:cNvPicPr>
            <a:picLocks noChangeAspect="1"/>
          </p:cNvPicPr>
          <p:nvPr/>
        </p:nvPicPr>
        <p:blipFill>
          <a:blip r:embed="rId2"/>
          <a:srcRect/>
          <a:stretch>
            <a:fillRect/>
          </a:stretch>
        </p:blipFill>
        <p:spPr bwMode="auto">
          <a:xfrm>
            <a:off x="401638" y="0"/>
            <a:ext cx="11410950" cy="6872288"/>
          </a:xfrm>
          <a:prstGeom prst="rect">
            <a:avLst/>
          </a:prstGeom>
          <a:noFill/>
          <a:ln w="9525">
            <a:noFill/>
            <a:miter lim="800000"/>
            <a:headEnd/>
            <a:tailEnd/>
          </a:ln>
        </p:spPr>
      </p:pic>
      <p:pic>
        <p:nvPicPr>
          <p:cNvPr id="14338" name="Picture 20"/>
          <p:cNvPicPr>
            <a:picLocks noChangeAspect="1"/>
          </p:cNvPicPr>
          <p:nvPr/>
        </p:nvPicPr>
        <p:blipFill>
          <a:blip r:embed="rId3"/>
          <a:srcRect t="4903"/>
          <a:stretch>
            <a:fillRect/>
          </a:stretch>
        </p:blipFill>
        <p:spPr bwMode="auto">
          <a:xfrm>
            <a:off x="0" y="-82550"/>
            <a:ext cx="12176125" cy="6959600"/>
          </a:xfrm>
          <a:prstGeom prst="rect">
            <a:avLst/>
          </a:prstGeom>
          <a:noFill/>
          <a:ln w="9525">
            <a:noFill/>
            <a:miter lim="800000"/>
            <a:headEnd/>
            <a:tailEnd/>
          </a:ln>
        </p:spPr>
      </p:pic>
      <p:sp>
        <p:nvSpPr>
          <p:cNvPr id="14339" name="Title 21"/>
          <p:cNvSpPr txBox="1">
            <a:spLocks noGrp="1"/>
          </p:cNvSpPr>
          <p:nvPr>
            <p:ph type="ctrTitle"/>
          </p:nvPr>
        </p:nvSpPr>
        <p:spPr>
          <a:xfrm>
            <a:off x="1255713" y="1873250"/>
            <a:ext cx="9702800" cy="2579688"/>
          </a:xfrm>
        </p:spPr>
        <p:txBody>
          <a:bodyPr/>
          <a:lstStyle/>
          <a:p>
            <a:pPr eaLnBrk="1"/>
            <a:r>
              <a:rPr sz="5400">
                <a:solidFill>
                  <a:srgbClr val="2F5597"/>
                </a:solidFill>
                <a:latin typeface="Trebuchet MS" pitchFamily="34" charset="0"/>
              </a:rPr>
              <a:t>Internal and external communication – information and visibility rules</a:t>
            </a:r>
            <a:endParaRPr lang="ro-RO" sz="5400">
              <a:solidFill>
                <a:srgbClr val="2F5597"/>
              </a:solidFill>
              <a:latin typeface="Trebuchet MS"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6"/>
          <p:cNvPicPr>
            <a:picLocks noChangeAspect="1"/>
          </p:cNvPicPr>
          <p:nvPr/>
        </p:nvPicPr>
        <p:blipFill>
          <a:blip r:embed="rId2"/>
          <a:srcRect/>
          <a:stretch>
            <a:fillRect/>
          </a:stretch>
        </p:blipFill>
        <p:spPr bwMode="auto">
          <a:xfrm>
            <a:off x="401638" y="0"/>
            <a:ext cx="11410950" cy="6872288"/>
          </a:xfrm>
          <a:prstGeom prst="rect">
            <a:avLst/>
          </a:prstGeom>
          <a:noFill/>
          <a:ln w="9525">
            <a:noFill/>
            <a:miter lim="800000"/>
            <a:headEnd/>
            <a:tailEnd/>
          </a:ln>
        </p:spPr>
      </p:pic>
      <p:pic>
        <p:nvPicPr>
          <p:cNvPr id="15362" name="Picture 20" descr="COMMUNICATION IS WHAT MAKES A TEAM GROW STRONG"/>
          <p:cNvPicPr>
            <a:picLocks noChangeAspect="1"/>
          </p:cNvPicPr>
          <p:nvPr/>
        </p:nvPicPr>
        <p:blipFill>
          <a:blip r:embed="rId3"/>
          <a:srcRect t="4903"/>
          <a:stretch>
            <a:fillRect/>
          </a:stretch>
        </p:blipFill>
        <p:spPr bwMode="auto">
          <a:xfrm>
            <a:off x="0" y="-82550"/>
            <a:ext cx="12176125" cy="6959600"/>
          </a:xfrm>
          <a:prstGeom prst="rect">
            <a:avLst/>
          </a:prstGeom>
          <a:noFill/>
          <a:ln w="9525">
            <a:noFill/>
            <a:miter lim="800000"/>
            <a:headEnd/>
            <a:tailEnd/>
          </a:ln>
        </p:spPr>
      </p:pic>
      <p:sp>
        <p:nvSpPr>
          <p:cNvPr id="15363" name="Subtitle 22"/>
          <p:cNvSpPr txBox="1">
            <a:spLocks noGrp="1"/>
          </p:cNvSpPr>
          <p:nvPr>
            <p:ph type="subTitle" idx="1"/>
          </p:nvPr>
        </p:nvSpPr>
        <p:spPr>
          <a:xfrm>
            <a:off x="3333750" y="641350"/>
            <a:ext cx="5497513" cy="1031875"/>
          </a:xfrm>
        </p:spPr>
        <p:txBody>
          <a:bodyPr/>
          <a:lstStyle/>
          <a:p>
            <a:pPr eaLnBrk="1"/>
            <a:r>
              <a:rPr sz="3600">
                <a:solidFill>
                  <a:srgbClr val="2F5597"/>
                </a:solidFill>
                <a:latin typeface="Trebuchet MS" pitchFamily="34" charset="0"/>
              </a:rPr>
              <a:t>INTERNAL communication</a:t>
            </a:r>
            <a:endParaRPr lang="ro-RO" sz="3600">
              <a:solidFill>
                <a:srgbClr val="2F5597"/>
              </a:solidFill>
              <a:latin typeface="Trebuchet MS" pitchFamily="34" charset="0"/>
            </a:endParaRPr>
          </a:p>
        </p:txBody>
      </p:sp>
      <p:sp>
        <p:nvSpPr>
          <p:cNvPr id="15364" name="Subtitle 22"/>
          <p:cNvSpPr txBox="1">
            <a:spLocks/>
          </p:cNvSpPr>
          <p:nvPr/>
        </p:nvSpPr>
        <p:spPr bwMode="auto">
          <a:xfrm>
            <a:off x="185738" y="1423988"/>
            <a:ext cx="11820525" cy="4792662"/>
          </a:xfrm>
          <a:prstGeom prst="rect">
            <a:avLst/>
          </a:prstGeom>
          <a:noFill/>
          <a:ln w="9525">
            <a:noFill/>
            <a:miter lim="800000"/>
            <a:headEnd/>
            <a:tailEnd/>
          </a:ln>
        </p:spPr>
        <p:txBody>
          <a:bodyPr anchorCtr="1"/>
          <a:lstStyle/>
          <a:p>
            <a:pPr algn="ctr">
              <a:lnSpc>
                <a:spcPct val="90000"/>
              </a:lnSpc>
              <a:spcBef>
                <a:spcPts val="1000"/>
              </a:spcBef>
              <a:buSzPct val="100000"/>
              <a:buFont typeface="Arial" charset="0"/>
              <a:buNone/>
            </a:pPr>
            <a:r>
              <a:rPr lang="en-US" sz="2400" b="1">
                <a:solidFill>
                  <a:srgbClr val="2F5597"/>
                </a:solidFill>
                <a:latin typeface="Trebuchet MS" pitchFamily="34" charset="0"/>
              </a:rPr>
              <a:t>TAKE NOTE!</a:t>
            </a:r>
          </a:p>
          <a:p>
            <a:pPr algn="ctr">
              <a:lnSpc>
                <a:spcPct val="90000"/>
              </a:lnSpc>
              <a:spcBef>
                <a:spcPts val="1000"/>
              </a:spcBef>
              <a:buSzPct val="100000"/>
              <a:buFont typeface="Arial" charset="0"/>
              <a:buNone/>
            </a:pPr>
            <a:r>
              <a:rPr lang="en-US" sz="2400" b="1">
                <a:solidFill>
                  <a:srgbClr val="2F5597"/>
                </a:solidFill>
                <a:latin typeface="Trebuchet MS" pitchFamily="34" charset="0"/>
              </a:rPr>
              <a:t>Good project planning and communication among Beneficiaries are essential for the project success!</a:t>
            </a:r>
          </a:p>
          <a:p>
            <a:pPr algn="ctr">
              <a:lnSpc>
                <a:spcPct val="90000"/>
              </a:lnSpc>
              <a:spcBef>
                <a:spcPts val="1000"/>
              </a:spcBef>
              <a:buSzPct val="100000"/>
              <a:buFont typeface="Arial" charset="0"/>
              <a:buNone/>
            </a:pPr>
            <a:endParaRPr lang="en-US" sz="2400">
              <a:solidFill>
                <a:srgbClr val="2F5597"/>
              </a:solidFill>
              <a:latin typeface="Trebuchet MS" pitchFamily="34" charset="0"/>
            </a:endParaRPr>
          </a:p>
          <a:p>
            <a:pPr>
              <a:lnSpc>
                <a:spcPct val="90000"/>
              </a:lnSpc>
              <a:spcBef>
                <a:spcPts val="1000"/>
              </a:spcBef>
              <a:buSzPct val="100000"/>
              <a:buFont typeface="Arial" charset="0"/>
              <a:buNone/>
            </a:pPr>
            <a:r>
              <a:rPr lang="en-US" sz="2000">
                <a:solidFill>
                  <a:srgbClr val="2F5597"/>
                </a:solidFill>
                <a:latin typeface="Trebuchet MS" pitchFamily="34" charset="0"/>
              </a:rPr>
              <a:t>During the launching of the project implementation, the </a:t>
            </a:r>
            <a:r>
              <a:rPr lang="en-US" sz="2000" b="1">
                <a:solidFill>
                  <a:srgbClr val="2F5597"/>
                </a:solidFill>
                <a:latin typeface="Trebuchet MS" pitchFamily="34" charset="0"/>
              </a:rPr>
              <a:t>Lead Beneficiary </a:t>
            </a:r>
            <a:r>
              <a:rPr lang="en-US" sz="2000">
                <a:solidFill>
                  <a:srgbClr val="2F5597"/>
                </a:solidFill>
                <a:latin typeface="Trebuchet MS" pitchFamily="34" charset="0"/>
              </a:rPr>
              <a:t>has to be sure that:</a:t>
            </a:r>
          </a:p>
          <a:p>
            <a:pPr>
              <a:lnSpc>
                <a:spcPct val="90000"/>
              </a:lnSpc>
              <a:spcBef>
                <a:spcPts val="1000"/>
              </a:spcBef>
              <a:buSzPct val="100000"/>
              <a:buFont typeface="Arial" charset="0"/>
              <a:buNone/>
            </a:pPr>
            <a:r>
              <a:rPr lang="en-US" sz="2000">
                <a:solidFill>
                  <a:srgbClr val="2F5597"/>
                </a:solidFill>
                <a:latin typeface="Trebuchet MS" pitchFamily="34" charset="0"/>
              </a:rPr>
              <a:t> All Beneficiaries have a shared understanding of the project objectives, activities, outputs and expected results, the working plan and project budget</a:t>
            </a:r>
          </a:p>
          <a:p>
            <a:pPr>
              <a:lnSpc>
                <a:spcPct val="90000"/>
              </a:lnSpc>
              <a:spcBef>
                <a:spcPts val="1000"/>
              </a:spcBef>
              <a:buSzPct val="100000"/>
              <a:buFont typeface="Arial" charset="0"/>
              <a:buNone/>
            </a:pPr>
            <a:r>
              <a:rPr lang="en-US" sz="2000">
                <a:solidFill>
                  <a:srgbClr val="2F5597"/>
                </a:solidFill>
                <a:latin typeface="Trebuchet MS" pitchFamily="34" charset="0"/>
              </a:rPr>
              <a:t> All Beneficiaries have a good understanding of the rules and contractual obligations and their role and responsibilities in the project; </a:t>
            </a:r>
            <a:r>
              <a:rPr lang="en-US" sz="2000" b="1">
                <a:solidFill>
                  <a:srgbClr val="2F5597"/>
                </a:solidFill>
                <a:latin typeface="Trebuchet MS" pitchFamily="34" charset="0"/>
              </a:rPr>
              <a:t>the project will be more successful when all partner Beneficiaries feel equally involved</a:t>
            </a:r>
            <a:endParaRPr lang="en-US" sz="2000">
              <a:solidFill>
                <a:srgbClr val="2F5597"/>
              </a:solidFill>
              <a:latin typeface="Trebuchet MS" pitchFamily="34" charset="0"/>
            </a:endParaRPr>
          </a:p>
          <a:p>
            <a:pPr>
              <a:lnSpc>
                <a:spcPct val="90000"/>
              </a:lnSpc>
              <a:spcBef>
                <a:spcPts val="1000"/>
              </a:spcBef>
              <a:buSzPct val="100000"/>
              <a:buFont typeface="Arial" charset="0"/>
              <a:buNone/>
            </a:pPr>
            <a:r>
              <a:rPr lang="en-US" sz="2000">
                <a:solidFill>
                  <a:srgbClr val="2F5597"/>
                </a:solidFill>
                <a:latin typeface="Trebuchet MS" pitchFamily="34" charset="0"/>
              </a:rPr>
              <a:t> </a:t>
            </a:r>
            <a:r>
              <a:rPr lang="en-US" sz="2000" b="1">
                <a:solidFill>
                  <a:srgbClr val="2F5597"/>
                </a:solidFill>
                <a:latin typeface="Trebuchet MS" pitchFamily="34" charset="0"/>
              </a:rPr>
              <a:t>Communication procedures, both internal and external, have been established …..</a:t>
            </a:r>
          </a:p>
          <a:p>
            <a:pPr>
              <a:lnSpc>
                <a:spcPct val="90000"/>
              </a:lnSpc>
              <a:spcBef>
                <a:spcPts val="1000"/>
              </a:spcBef>
              <a:buSzPct val="100000"/>
              <a:buFont typeface="Arial" charset="0"/>
              <a:buNone/>
            </a:pPr>
            <a:r>
              <a:rPr lang="en-US" sz="2000" b="1" i="1">
                <a:solidFill>
                  <a:srgbClr val="2F5597"/>
                </a:solidFill>
                <a:latin typeface="Trebuchet MS" pitchFamily="34" charset="0"/>
              </a:rPr>
              <a:t>PIM, 16</a:t>
            </a:r>
            <a:r>
              <a:rPr lang="en-US" sz="2000" b="1" i="1" baseline="30000">
                <a:solidFill>
                  <a:srgbClr val="2F5597"/>
                </a:solidFill>
                <a:latin typeface="Trebuchet MS" pitchFamily="34" charset="0"/>
              </a:rPr>
              <a:t>th</a:t>
            </a:r>
            <a:r>
              <a:rPr lang="en-US" sz="2000" b="1" i="1">
                <a:solidFill>
                  <a:srgbClr val="2F5597"/>
                </a:solidFill>
                <a:latin typeface="Trebuchet MS" pitchFamily="34" charset="0"/>
              </a:rPr>
              <a:t> page</a:t>
            </a:r>
          </a:p>
          <a:p>
            <a:pPr algn="ctr">
              <a:lnSpc>
                <a:spcPct val="90000"/>
              </a:lnSpc>
              <a:spcBef>
                <a:spcPts val="1000"/>
              </a:spcBef>
              <a:buSzPct val="100000"/>
              <a:buFont typeface="Arial" charset="0"/>
              <a:buNone/>
            </a:pPr>
            <a:endParaRPr lang="en-US" sz="2400">
              <a:solidFill>
                <a:srgbClr val="2F5597"/>
              </a:solidFill>
              <a:latin typeface="Trebuchet MS" pitchFamily="34" charset="0"/>
            </a:endParaRPr>
          </a:p>
        </p:txBody>
      </p:sp>
      <p:sp>
        <p:nvSpPr>
          <p:cNvPr id="14" name="Oval 13">
            <a:extLst/>
          </p:cNvPr>
          <p:cNvSpPr/>
          <p:nvPr/>
        </p:nvSpPr>
        <p:spPr>
          <a:xfrm>
            <a:off x="8872538" y="5505450"/>
            <a:ext cx="2911475" cy="12636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t>COMMUNICATION IS WHAT MAKES A TEAM STRONG</a:t>
            </a:r>
            <a:endParaRPr lang="ro-RO"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6"/>
          <p:cNvPicPr>
            <a:picLocks noChangeAspect="1"/>
          </p:cNvPicPr>
          <p:nvPr/>
        </p:nvPicPr>
        <p:blipFill>
          <a:blip r:embed="rId2"/>
          <a:srcRect/>
          <a:stretch>
            <a:fillRect/>
          </a:stretch>
        </p:blipFill>
        <p:spPr bwMode="auto">
          <a:xfrm>
            <a:off x="401638" y="0"/>
            <a:ext cx="11410950" cy="6872288"/>
          </a:xfrm>
          <a:prstGeom prst="rect">
            <a:avLst/>
          </a:prstGeom>
          <a:noFill/>
          <a:ln w="9525">
            <a:noFill/>
            <a:miter lim="800000"/>
            <a:headEnd/>
            <a:tailEnd/>
          </a:ln>
        </p:spPr>
      </p:pic>
      <p:pic>
        <p:nvPicPr>
          <p:cNvPr id="16386" name="Picture 20" descr="COMMUNICATION IS WHAT MAKES A TEAM GROW STRONG"/>
          <p:cNvPicPr>
            <a:picLocks noChangeAspect="1"/>
          </p:cNvPicPr>
          <p:nvPr/>
        </p:nvPicPr>
        <p:blipFill>
          <a:blip r:embed="rId3"/>
          <a:srcRect t="4903"/>
          <a:stretch>
            <a:fillRect/>
          </a:stretch>
        </p:blipFill>
        <p:spPr bwMode="auto">
          <a:xfrm>
            <a:off x="0" y="-82550"/>
            <a:ext cx="12176125" cy="6959600"/>
          </a:xfrm>
          <a:prstGeom prst="rect">
            <a:avLst/>
          </a:prstGeom>
          <a:noFill/>
          <a:ln w="9525">
            <a:noFill/>
            <a:miter lim="800000"/>
            <a:headEnd/>
            <a:tailEnd/>
          </a:ln>
        </p:spPr>
      </p:pic>
      <p:sp>
        <p:nvSpPr>
          <p:cNvPr id="16387" name="Subtitle 22"/>
          <p:cNvSpPr txBox="1">
            <a:spLocks noGrp="1"/>
          </p:cNvSpPr>
          <p:nvPr>
            <p:ph type="subTitle" idx="1"/>
          </p:nvPr>
        </p:nvSpPr>
        <p:spPr>
          <a:xfrm>
            <a:off x="3333750" y="641350"/>
            <a:ext cx="5497513" cy="1031875"/>
          </a:xfrm>
        </p:spPr>
        <p:txBody>
          <a:bodyPr/>
          <a:lstStyle/>
          <a:p>
            <a:pPr eaLnBrk="1"/>
            <a:r>
              <a:rPr sz="3600">
                <a:solidFill>
                  <a:srgbClr val="2F5597"/>
                </a:solidFill>
                <a:latin typeface="Trebuchet MS" pitchFamily="34" charset="0"/>
              </a:rPr>
              <a:t>INTERNAL communication</a:t>
            </a:r>
            <a:endParaRPr lang="ro-RO" sz="3600">
              <a:solidFill>
                <a:srgbClr val="2F5597"/>
              </a:solidFill>
              <a:latin typeface="Trebuchet MS" pitchFamily="34" charset="0"/>
            </a:endParaRPr>
          </a:p>
        </p:txBody>
      </p:sp>
      <p:sp>
        <p:nvSpPr>
          <p:cNvPr id="16388" name="Subtitle 22"/>
          <p:cNvSpPr txBox="1">
            <a:spLocks/>
          </p:cNvSpPr>
          <p:nvPr/>
        </p:nvSpPr>
        <p:spPr bwMode="auto">
          <a:xfrm>
            <a:off x="173038" y="1208088"/>
            <a:ext cx="11818937" cy="4792662"/>
          </a:xfrm>
          <a:prstGeom prst="rect">
            <a:avLst/>
          </a:prstGeom>
          <a:noFill/>
          <a:ln w="9525">
            <a:noFill/>
            <a:miter lim="800000"/>
            <a:headEnd/>
            <a:tailEnd/>
          </a:ln>
        </p:spPr>
        <p:txBody>
          <a:bodyPr anchorCtr="1"/>
          <a:lstStyle/>
          <a:p>
            <a:pPr algn="ctr">
              <a:lnSpc>
                <a:spcPct val="90000"/>
              </a:lnSpc>
              <a:spcBef>
                <a:spcPts val="1000"/>
              </a:spcBef>
              <a:buSzPct val="100000"/>
              <a:buFont typeface="Arial" charset="0"/>
              <a:buNone/>
            </a:pPr>
            <a:r>
              <a:rPr lang="en-US" sz="2400" b="1" i="1">
                <a:solidFill>
                  <a:srgbClr val="2F5597"/>
                </a:solidFill>
                <a:latin typeface="Trebuchet MS" pitchFamily="34" charset="0"/>
              </a:rPr>
              <a:t>Supplementary Information </a:t>
            </a:r>
            <a:r>
              <a:rPr lang="en-US" sz="2400">
                <a:solidFill>
                  <a:srgbClr val="2F5597"/>
                </a:solidFill>
                <a:latin typeface="Trebuchet MS" pitchFamily="34" charset="0"/>
              </a:rPr>
              <a:t>section in eMS </a:t>
            </a:r>
          </a:p>
        </p:txBody>
      </p:sp>
      <p:pic>
        <p:nvPicPr>
          <p:cNvPr id="16389" name="Picture 3"/>
          <p:cNvPicPr>
            <a:picLocks noChangeAspect="1"/>
          </p:cNvPicPr>
          <p:nvPr/>
        </p:nvPicPr>
        <p:blipFill>
          <a:blip r:embed="rId4"/>
          <a:srcRect l="133" t="11192" r="1527" b="6007"/>
          <a:stretch>
            <a:fillRect/>
          </a:stretch>
        </p:blipFill>
        <p:spPr bwMode="auto">
          <a:xfrm>
            <a:off x="15875" y="1871663"/>
            <a:ext cx="7723188" cy="3657600"/>
          </a:xfrm>
          <a:prstGeom prst="rect">
            <a:avLst/>
          </a:prstGeom>
          <a:noFill/>
          <a:ln w="9525">
            <a:noFill/>
            <a:miter lim="800000"/>
            <a:headEnd/>
            <a:tailEnd/>
          </a:ln>
        </p:spPr>
      </p:pic>
      <p:sp>
        <p:nvSpPr>
          <p:cNvPr id="6" name="Rectangle 5">
            <a:extLst/>
          </p:cNvPr>
          <p:cNvSpPr/>
          <p:nvPr/>
        </p:nvSpPr>
        <p:spPr>
          <a:xfrm>
            <a:off x="1238250" y="1955800"/>
            <a:ext cx="2000250" cy="161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o-RO"/>
          </a:p>
        </p:txBody>
      </p:sp>
      <p:pic>
        <p:nvPicPr>
          <p:cNvPr id="16391" name="Picture 6"/>
          <p:cNvPicPr>
            <a:picLocks noChangeAspect="1"/>
          </p:cNvPicPr>
          <p:nvPr/>
        </p:nvPicPr>
        <p:blipFill>
          <a:blip r:embed="rId5"/>
          <a:srcRect l="316" t="20776" r="43059" b="17625"/>
          <a:stretch>
            <a:fillRect/>
          </a:stretch>
        </p:blipFill>
        <p:spPr bwMode="auto">
          <a:xfrm>
            <a:off x="4391025" y="2633663"/>
            <a:ext cx="6904038" cy="4224337"/>
          </a:xfrm>
          <a:prstGeom prst="rect">
            <a:avLst/>
          </a:prstGeom>
          <a:noFill/>
          <a:ln w="9525">
            <a:noFill/>
            <a:miter lim="800000"/>
            <a:headEnd/>
            <a:tailEnd/>
          </a:ln>
        </p:spPr>
      </p:pic>
      <p:sp>
        <p:nvSpPr>
          <p:cNvPr id="8" name="Rectangle: Rounded Corners 7">
            <a:extLst/>
          </p:cNvPr>
          <p:cNvSpPr/>
          <p:nvPr/>
        </p:nvSpPr>
        <p:spPr>
          <a:xfrm>
            <a:off x="1323975" y="1757363"/>
            <a:ext cx="2009775" cy="161925"/>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o-RO"/>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p:cNvPicPr>
            <a:picLocks noChangeAspect="1"/>
          </p:cNvPicPr>
          <p:nvPr/>
        </p:nvPicPr>
        <p:blipFill>
          <a:blip r:embed="rId2"/>
          <a:srcRect/>
          <a:stretch>
            <a:fillRect/>
          </a:stretch>
        </p:blipFill>
        <p:spPr bwMode="auto">
          <a:xfrm>
            <a:off x="401638" y="0"/>
            <a:ext cx="11410950" cy="6872288"/>
          </a:xfrm>
          <a:prstGeom prst="rect">
            <a:avLst/>
          </a:prstGeom>
          <a:noFill/>
          <a:ln w="9525">
            <a:noFill/>
            <a:miter lim="800000"/>
            <a:headEnd/>
            <a:tailEnd/>
          </a:ln>
        </p:spPr>
      </p:pic>
      <p:pic>
        <p:nvPicPr>
          <p:cNvPr id="17410" name="Picture 20"/>
          <p:cNvPicPr>
            <a:picLocks noChangeAspect="1"/>
          </p:cNvPicPr>
          <p:nvPr/>
        </p:nvPicPr>
        <p:blipFill>
          <a:blip r:embed="rId3"/>
          <a:srcRect t="4903"/>
          <a:stretch>
            <a:fillRect/>
          </a:stretch>
        </p:blipFill>
        <p:spPr bwMode="auto">
          <a:xfrm>
            <a:off x="0" y="-82550"/>
            <a:ext cx="12176125" cy="6959600"/>
          </a:xfrm>
          <a:prstGeom prst="rect">
            <a:avLst/>
          </a:prstGeom>
          <a:noFill/>
          <a:ln w="9525">
            <a:noFill/>
            <a:miter lim="800000"/>
            <a:headEnd/>
            <a:tailEnd/>
          </a:ln>
        </p:spPr>
      </p:pic>
      <p:sp>
        <p:nvSpPr>
          <p:cNvPr id="17411" name="Subtitle 22"/>
          <p:cNvSpPr txBox="1">
            <a:spLocks noGrp="1"/>
          </p:cNvSpPr>
          <p:nvPr>
            <p:ph type="subTitle" idx="1"/>
          </p:nvPr>
        </p:nvSpPr>
        <p:spPr>
          <a:xfrm>
            <a:off x="3138488" y="641350"/>
            <a:ext cx="5692775" cy="1031875"/>
          </a:xfrm>
        </p:spPr>
        <p:txBody>
          <a:bodyPr/>
          <a:lstStyle/>
          <a:p>
            <a:pPr eaLnBrk="1"/>
            <a:r>
              <a:rPr sz="3600">
                <a:solidFill>
                  <a:srgbClr val="2F5597"/>
                </a:solidFill>
                <a:latin typeface="Trebuchet MS" pitchFamily="34" charset="0"/>
              </a:rPr>
              <a:t>EXTERNAL communication</a:t>
            </a:r>
            <a:endParaRPr lang="ro-RO" sz="3600">
              <a:solidFill>
                <a:srgbClr val="2F5597"/>
              </a:solidFill>
              <a:latin typeface="Trebuchet MS" pitchFamily="34" charset="0"/>
            </a:endParaRPr>
          </a:p>
        </p:txBody>
      </p:sp>
      <p:sp>
        <p:nvSpPr>
          <p:cNvPr id="7" name="Subtitle 22">
            <a:extLst/>
          </p:cNvPr>
          <p:cNvSpPr txBox="1">
            <a:spLocks/>
          </p:cNvSpPr>
          <p:nvPr/>
        </p:nvSpPr>
        <p:spPr>
          <a:xfrm>
            <a:off x="196850" y="2284413"/>
            <a:ext cx="11820525" cy="3665537"/>
          </a:xfrm>
          <a:prstGeom prst="rect">
            <a:avLst/>
          </a:prstGeom>
          <a:noFill/>
          <a:ln>
            <a:noFill/>
          </a:ln>
        </p:spPr>
        <p:txBody>
          <a:bodyPr anchorCtr="1">
            <a:normAutofit lnSpcReduction="10000"/>
          </a:bodyPr>
          <a:lstStyle>
            <a:lvl1pPr marL="0" marR="0" lvl="0" indent="0" algn="ctr" defTabSz="914400" rtl="0" fontAlgn="auto" hangingPunct="1">
              <a:lnSpc>
                <a:spcPct val="90000"/>
              </a:lnSpc>
              <a:spcBef>
                <a:spcPts val="1000"/>
              </a:spcBef>
              <a:spcAft>
                <a:spcPts val="0"/>
              </a:spcAft>
              <a:buSzPct val="100000"/>
              <a:buFont typeface="Arial" pitchFamily="34"/>
              <a:buNone/>
              <a:tabLst/>
              <a:defRPr lang="en-US" sz="24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sz="2800" u="sng" dirty="0">
                <a:solidFill>
                  <a:srgbClr val="2F5597"/>
                </a:solidFill>
                <a:latin typeface="Trebuchet MS" pitchFamily="34"/>
                <a:cs typeface="+mn-cs"/>
              </a:rPr>
              <a:t>Article 10 – Visibility and transparency</a:t>
            </a:r>
          </a:p>
          <a:p>
            <a:pPr>
              <a:defRPr/>
            </a:pPr>
            <a:endParaRPr u="sng" dirty="0">
              <a:solidFill>
                <a:srgbClr val="2F5597"/>
              </a:solidFill>
              <a:latin typeface="Trebuchet MS" pitchFamily="34"/>
              <a:cs typeface="+mn-cs"/>
            </a:endParaRPr>
          </a:p>
          <a:p>
            <a:pPr>
              <a:defRPr/>
            </a:pPr>
            <a:r>
              <a:rPr sz="3200" dirty="0">
                <a:solidFill>
                  <a:srgbClr val="2F5597"/>
                </a:solidFill>
                <a:latin typeface="Trebuchet MS" pitchFamily="34"/>
                <a:cs typeface="+mn-cs"/>
              </a:rPr>
              <a:t>GRANT CONTRACT from ENI</a:t>
            </a:r>
          </a:p>
          <a:p>
            <a:pPr>
              <a:defRPr/>
            </a:pPr>
            <a:endParaRPr u="sng" dirty="0">
              <a:solidFill>
                <a:srgbClr val="2F5597"/>
              </a:solidFill>
              <a:latin typeface="Trebuchet MS" pitchFamily="34"/>
              <a:cs typeface="+mn-cs"/>
            </a:endParaRPr>
          </a:p>
          <a:p>
            <a:pPr>
              <a:defRPr/>
            </a:pPr>
            <a:r>
              <a:rPr sz="3200" dirty="0">
                <a:solidFill>
                  <a:srgbClr val="2F5597"/>
                </a:solidFill>
                <a:latin typeface="Trebuchet MS" pitchFamily="34"/>
                <a:cs typeface="+mn-cs"/>
              </a:rPr>
              <a:t>PARTNERSHIP AGREEMENT</a:t>
            </a:r>
            <a:br>
              <a:rPr sz="3200" dirty="0">
                <a:solidFill>
                  <a:srgbClr val="2F5597"/>
                </a:solidFill>
                <a:latin typeface="Trebuchet MS" pitchFamily="34"/>
                <a:cs typeface="+mn-cs"/>
              </a:rPr>
            </a:br>
            <a:r>
              <a:rPr sz="3200" dirty="0">
                <a:solidFill>
                  <a:srgbClr val="2F5597"/>
                </a:solidFill>
                <a:latin typeface="Trebuchet MS" pitchFamily="34"/>
                <a:cs typeface="+mn-cs"/>
              </a:rPr>
              <a:t>between the Lead Beneficiary and the Beneficiary</a:t>
            </a:r>
            <a:br>
              <a:rPr sz="3200" dirty="0">
                <a:solidFill>
                  <a:srgbClr val="2F5597"/>
                </a:solidFill>
                <a:latin typeface="Trebuchet MS" pitchFamily="34"/>
                <a:cs typeface="+mn-cs"/>
              </a:rPr>
            </a:br>
            <a:r>
              <a:rPr sz="3200" dirty="0">
                <a:solidFill>
                  <a:srgbClr val="2F5597"/>
                </a:solidFill>
                <a:latin typeface="Trebuchet MS" pitchFamily="34"/>
                <a:cs typeface="+mn-cs"/>
              </a:rPr>
              <a:t>for the Joint Operational </a:t>
            </a:r>
            <a:r>
              <a:rPr sz="3200" dirty="0" err="1">
                <a:solidFill>
                  <a:srgbClr val="2F5597"/>
                </a:solidFill>
                <a:latin typeface="Trebuchet MS" pitchFamily="34"/>
                <a:cs typeface="+mn-cs"/>
              </a:rPr>
              <a:t>Programme</a:t>
            </a:r>
            <a:r>
              <a:rPr sz="3200" dirty="0">
                <a:solidFill>
                  <a:srgbClr val="2F5597"/>
                </a:solidFill>
                <a:latin typeface="Trebuchet MS" pitchFamily="34"/>
                <a:cs typeface="+mn-cs"/>
              </a:rPr>
              <a:t> Black Sea Basin 2014-2020</a:t>
            </a:r>
            <a:br>
              <a:rPr dirty="0">
                <a:solidFill>
                  <a:srgbClr val="2F5597"/>
                </a:solidFill>
                <a:latin typeface="Trebuchet MS" pitchFamily="34"/>
                <a:cs typeface="+mn-cs"/>
              </a:rPr>
            </a:br>
            <a:endParaRPr u="sng" dirty="0">
              <a:solidFill>
                <a:srgbClr val="2F5597"/>
              </a:solidFill>
              <a:latin typeface="Trebuchet MS" pitchFamily="34"/>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6"/>
          <p:cNvPicPr>
            <a:picLocks noChangeAspect="1"/>
          </p:cNvPicPr>
          <p:nvPr/>
        </p:nvPicPr>
        <p:blipFill>
          <a:blip r:embed="rId2"/>
          <a:srcRect/>
          <a:stretch>
            <a:fillRect/>
          </a:stretch>
        </p:blipFill>
        <p:spPr bwMode="auto">
          <a:xfrm>
            <a:off x="401638" y="0"/>
            <a:ext cx="11410950" cy="6872288"/>
          </a:xfrm>
          <a:prstGeom prst="rect">
            <a:avLst/>
          </a:prstGeom>
          <a:noFill/>
          <a:ln w="9525">
            <a:noFill/>
            <a:miter lim="800000"/>
            <a:headEnd/>
            <a:tailEnd/>
          </a:ln>
        </p:spPr>
      </p:pic>
      <p:pic>
        <p:nvPicPr>
          <p:cNvPr id="18434" name="Picture 20"/>
          <p:cNvPicPr>
            <a:picLocks noChangeAspect="1"/>
          </p:cNvPicPr>
          <p:nvPr/>
        </p:nvPicPr>
        <p:blipFill>
          <a:blip r:embed="rId3"/>
          <a:srcRect t="4903"/>
          <a:stretch>
            <a:fillRect/>
          </a:stretch>
        </p:blipFill>
        <p:spPr bwMode="auto">
          <a:xfrm>
            <a:off x="0" y="-82550"/>
            <a:ext cx="12176125" cy="6959600"/>
          </a:xfrm>
          <a:prstGeom prst="rect">
            <a:avLst/>
          </a:prstGeom>
          <a:noFill/>
          <a:ln w="9525">
            <a:noFill/>
            <a:miter lim="800000"/>
            <a:headEnd/>
            <a:tailEnd/>
          </a:ln>
        </p:spPr>
      </p:pic>
      <p:sp>
        <p:nvSpPr>
          <p:cNvPr id="18435" name="Subtitle 22"/>
          <p:cNvSpPr txBox="1">
            <a:spLocks noGrp="1"/>
          </p:cNvSpPr>
          <p:nvPr>
            <p:ph type="subTitle" idx="1"/>
          </p:nvPr>
        </p:nvSpPr>
        <p:spPr>
          <a:xfrm>
            <a:off x="3138488" y="641350"/>
            <a:ext cx="5692775" cy="1031875"/>
          </a:xfrm>
        </p:spPr>
        <p:txBody>
          <a:bodyPr/>
          <a:lstStyle/>
          <a:p>
            <a:pPr eaLnBrk="1"/>
            <a:r>
              <a:rPr sz="3600">
                <a:solidFill>
                  <a:srgbClr val="2F5597"/>
                </a:solidFill>
                <a:latin typeface="Trebuchet MS" pitchFamily="34" charset="0"/>
              </a:rPr>
              <a:t>EXTERNAL communication</a:t>
            </a:r>
            <a:endParaRPr lang="ro-RO" sz="3600">
              <a:solidFill>
                <a:srgbClr val="2F5597"/>
              </a:solidFill>
              <a:latin typeface="Trebuchet MS" pitchFamily="34" charset="0"/>
            </a:endParaRPr>
          </a:p>
        </p:txBody>
      </p:sp>
      <p:sp>
        <p:nvSpPr>
          <p:cNvPr id="18436" name="Subtitle 22"/>
          <p:cNvSpPr txBox="1">
            <a:spLocks/>
          </p:cNvSpPr>
          <p:nvPr/>
        </p:nvSpPr>
        <p:spPr bwMode="auto">
          <a:xfrm>
            <a:off x="196850" y="2284413"/>
            <a:ext cx="11820525" cy="3665537"/>
          </a:xfrm>
          <a:prstGeom prst="rect">
            <a:avLst/>
          </a:prstGeom>
          <a:noFill/>
          <a:ln w="9525">
            <a:noFill/>
            <a:miter lim="800000"/>
            <a:headEnd/>
            <a:tailEnd/>
          </a:ln>
        </p:spPr>
        <p:txBody>
          <a:bodyPr anchorCtr="1"/>
          <a:lstStyle/>
          <a:p>
            <a:pPr>
              <a:lnSpc>
                <a:spcPct val="90000"/>
              </a:lnSpc>
              <a:spcBef>
                <a:spcPts val="1000"/>
              </a:spcBef>
              <a:buSzPct val="100000"/>
              <a:buFont typeface="Arial" charset="0"/>
              <a:buNone/>
            </a:pPr>
            <a:r>
              <a:rPr lang="en-US" sz="2800">
                <a:solidFill>
                  <a:srgbClr val="2F5597"/>
                </a:solidFill>
                <a:latin typeface="Trebuchet MS" pitchFamily="34" charset="0"/>
              </a:rPr>
              <a:t>10.1 The Lead Beneficiary/Beneficiary must take all necessary steps to publicize the fact that the European Union has financed or co-financed the project. </a:t>
            </a:r>
          </a:p>
          <a:p>
            <a:pPr algn="ctr">
              <a:lnSpc>
                <a:spcPct val="90000"/>
              </a:lnSpc>
              <a:spcBef>
                <a:spcPts val="1000"/>
              </a:spcBef>
              <a:buSzPct val="100000"/>
              <a:buFont typeface="Arial" charset="0"/>
              <a:buNone/>
            </a:pPr>
            <a:endParaRPr lang="en-US" sz="2800">
              <a:solidFill>
                <a:srgbClr val="2F5597"/>
              </a:solidFill>
              <a:latin typeface="Trebuchet MS" pitchFamily="34" charset="0"/>
            </a:endParaRPr>
          </a:p>
          <a:p>
            <a:pPr algn="ctr">
              <a:lnSpc>
                <a:spcPct val="90000"/>
              </a:lnSpc>
              <a:spcBef>
                <a:spcPts val="1000"/>
              </a:spcBef>
              <a:buSzPct val="100000"/>
              <a:buFont typeface="Arial" charset="0"/>
              <a:buNone/>
            </a:pPr>
            <a:r>
              <a:rPr lang="en-US" sz="2800" b="1">
                <a:solidFill>
                  <a:srgbClr val="2F5597"/>
                </a:solidFill>
                <a:latin typeface="Trebuchet MS" pitchFamily="34" charset="0"/>
              </a:rPr>
              <a:t>Communication and Visibility Manual </a:t>
            </a:r>
          </a:p>
          <a:p>
            <a:pPr algn="ctr">
              <a:lnSpc>
                <a:spcPct val="90000"/>
              </a:lnSpc>
              <a:spcBef>
                <a:spcPts val="1000"/>
              </a:spcBef>
              <a:buSzPct val="100000"/>
              <a:buFont typeface="Arial" charset="0"/>
              <a:buNone/>
            </a:pPr>
            <a:r>
              <a:rPr lang="en-US" sz="2800" b="1">
                <a:solidFill>
                  <a:srgbClr val="2F5597"/>
                </a:solidFill>
                <a:latin typeface="Trebuchet MS" pitchFamily="34" charset="0"/>
              </a:rPr>
              <a:t>Joint Operational Programme Black Sea Basin 2014-2020</a:t>
            </a:r>
          </a:p>
          <a:p>
            <a:pPr algn="ctr">
              <a:lnSpc>
                <a:spcPct val="90000"/>
              </a:lnSpc>
              <a:spcBef>
                <a:spcPts val="1000"/>
              </a:spcBef>
              <a:buSzPct val="100000"/>
              <a:buFont typeface="Arial" charset="0"/>
              <a:buNone/>
            </a:pPr>
            <a:r>
              <a:rPr lang="en-US" sz="2800" b="1">
                <a:solidFill>
                  <a:srgbClr val="2F5597"/>
                </a:solidFill>
                <a:latin typeface="Trebuchet MS" pitchFamily="34" charset="0"/>
              </a:rPr>
              <a:t>(second edition, applicable starting with January 2018)</a:t>
            </a:r>
            <a:br>
              <a:rPr lang="en-US" sz="2400">
                <a:solidFill>
                  <a:srgbClr val="2F5597"/>
                </a:solidFill>
                <a:latin typeface="Trebuchet MS" pitchFamily="34" charset="0"/>
              </a:rPr>
            </a:br>
            <a:endParaRPr lang="en-US" sz="2400" u="sng">
              <a:solidFill>
                <a:srgbClr val="2F5597"/>
              </a:solidFill>
              <a:latin typeface="Trebuchet MS"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6"/>
          <p:cNvPicPr>
            <a:picLocks noChangeAspect="1"/>
          </p:cNvPicPr>
          <p:nvPr/>
        </p:nvPicPr>
        <p:blipFill>
          <a:blip r:embed="rId2"/>
          <a:srcRect/>
          <a:stretch>
            <a:fillRect/>
          </a:stretch>
        </p:blipFill>
        <p:spPr bwMode="auto">
          <a:xfrm>
            <a:off x="401638" y="0"/>
            <a:ext cx="11410950" cy="6872288"/>
          </a:xfrm>
          <a:prstGeom prst="rect">
            <a:avLst/>
          </a:prstGeom>
          <a:noFill/>
          <a:ln w="9525">
            <a:noFill/>
            <a:miter lim="800000"/>
            <a:headEnd/>
            <a:tailEnd/>
          </a:ln>
        </p:spPr>
      </p:pic>
      <p:pic>
        <p:nvPicPr>
          <p:cNvPr id="19458" name="Picture 20"/>
          <p:cNvPicPr>
            <a:picLocks noChangeAspect="1"/>
          </p:cNvPicPr>
          <p:nvPr/>
        </p:nvPicPr>
        <p:blipFill>
          <a:blip r:embed="rId3"/>
          <a:srcRect t="4903"/>
          <a:stretch>
            <a:fillRect/>
          </a:stretch>
        </p:blipFill>
        <p:spPr bwMode="auto">
          <a:xfrm>
            <a:off x="0" y="-82550"/>
            <a:ext cx="12176125" cy="6959600"/>
          </a:xfrm>
          <a:prstGeom prst="rect">
            <a:avLst/>
          </a:prstGeom>
          <a:noFill/>
          <a:ln w="9525">
            <a:noFill/>
            <a:miter lim="800000"/>
            <a:headEnd/>
            <a:tailEnd/>
          </a:ln>
        </p:spPr>
      </p:pic>
      <p:sp>
        <p:nvSpPr>
          <p:cNvPr id="19459" name="Subtitle 22"/>
          <p:cNvSpPr txBox="1">
            <a:spLocks noGrp="1"/>
          </p:cNvSpPr>
          <p:nvPr>
            <p:ph type="subTitle" idx="1"/>
          </p:nvPr>
        </p:nvSpPr>
        <p:spPr>
          <a:xfrm>
            <a:off x="3138488" y="641350"/>
            <a:ext cx="5692775" cy="1031875"/>
          </a:xfrm>
        </p:spPr>
        <p:txBody>
          <a:bodyPr/>
          <a:lstStyle/>
          <a:p>
            <a:pPr eaLnBrk="1"/>
            <a:r>
              <a:rPr sz="3600">
                <a:solidFill>
                  <a:srgbClr val="2F5597"/>
                </a:solidFill>
                <a:latin typeface="Trebuchet MS" pitchFamily="34" charset="0"/>
              </a:rPr>
              <a:t>Visual Identity Elements</a:t>
            </a:r>
            <a:endParaRPr lang="ro-RO" sz="3600">
              <a:solidFill>
                <a:srgbClr val="2F5597"/>
              </a:solidFill>
              <a:latin typeface="Trebuchet MS" pitchFamily="34" charset="0"/>
            </a:endParaRPr>
          </a:p>
        </p:txBody>
      </p:sp>
      <p:pic>
        <p:nvPicPr>
          <p:cNvPr id="5" name="Picture 4"/>
          <p:cNvPicPr>
            <a:picLocks noChangeAspect="1"/>
          </p:cNvPicPr>
          <p:nvPr/>
        </p:nvPicPr>
        <p:blipFill>
          <a:blip r:embed="rId4"/>
          <a:srcRect/>
          <a:stretch>
            <a:fillRect/>
          </a:stretch>
        </p:blipFill>
        <p:spPr bwMode="auto">
          <a:xfrm>
            <a:off x="1636713" y="1985963"/>
            <a:ext cx="1790700" cy="1674812"/>
          </a:xfrm>
          <a:prstGeom prst="rect">
            <a:avLst/>
          </a:prstGeom>
          <a:noFill/>
          <a:ln w="9525">
            <a:noFill/>
            <a:miter lim="800000"/>
            <a:headEnd/>
            <a:tailEnd/>
          </a:ln>
        </p:spPr>
      </p:pic>
      <p:pic>
        <p:nvPicPr>
          <p:cNvPr id="9" name="Picture 8"/>
          <p:cNvPicPr>
            <a:picLocks noChangeAspect="1"/>
          </p:cNvPicPr>
          <p:nvPr/>
        </p:nvPicPr>
        <p:blipFill>
          <a:blip r:embed="rId5"/>
          <a:srcRect/>
          <a:stretch>
            <a:fillRect/>
          </a:stretch>
        </p:blipFill>
        <p:spPr bwMode="auto">
          <a:xfrm>
            <a:off x="8010525" y="2032000"/>
            <a:ext cx="2330450" cy="1628775"/>
          </a:xfrm>
          <a:prstGeom prst="rect">
            <a:avLst/>
          </a:prstGeom>
          <a:noFill/>
          <a:ln w="9525">
            <a:noFill/>
            <a:miter lim="800000"/>
            <a:headEnd/>
            <a:tailEnd/>
          </a:ln>
        </p:spPr>
      </p:pic>
      <p:pic>
        <p:nvPicPr>
          <p:cNvPr id="11" name="Picture 10"/>
          <p:cNvPicPr>
            <a:picLocks noChangeAspect="1"/>
          </p:cNvPicPr>
          <p:nvPr/>
        </p:nvPicPr>
        <p:blipFill>
          <a:blip r:embed="rId6"/>
          <a:srcRect/>
          <a:stretch>
            <a:fillRect/>
          </a:stretch>
        </p:blipFill>
        <p:spPr bwMode="auto">
          <a:xfrm>
            <a:off x="1343025" y="5043488"/>
            <a:ext cx="9896475" cy="271462"/>
          </a:xfrm>
          <a:prstGeom prst="rect">
            <a:avLst/>
          </a:prstGeom>
          <a:noFill/>
          <a:ln w="9525">
            <a:noFill/>
            <a:miter lim="800000"/>
            <a:headEnd/>
            <a:tailEnd/>
          </a:ln>
        </p:spPr>
      </p:pic>
      <p:sp>
        <p:nvSpPr>
          <p:cNvPr id="12" name="Subtitle 22"/>
          <p:cNvSpPr txBox="1">
            <a:spLocks/>
          </p:cNvSpPr>
          <p:nvPr/>
        </p:nvSpPr>
        <p:spPr bwMode="auto">
          <a:xfrm>
            <a:off x="2876550" y="4384675"/>
            <a:ext cx="6423025" cy="515938"/>
          </a:xfrm>
          <a:prstGeom prst="rect">
            <a:avLst/>
          </a:prstGeom>
          <a:noFill/>
          <a:ln w="9525">
            <a:noFill/>
            <a:miter lim="800000"/>
            <a:headEnd/>
            <a:tailEnd/>
          </a:ln>
        </p:spPr>
        <p:txBody>
          <a:bodyPr anchorCtr="1"/>
          <a:lstStyle/>
          <a:p>
            <a:pPr algn="ctr">
              <a:lnSpc>
                <a:spcPct val="90000"/>
              </a:lnSpc>
              <a:spcBef>
                <a:spcPts val="1000"/>
              </a:spcBef>
              <a:buSzPct val="100000"/>
              <a:buFont typeface="Arial" charset="0"/>
              <a:buNone/>
            </a:pPr>
            <a:r>
              <a:rPr lang="en-US" sz="2400" b="1">
                <a:solidFill>
                  <a:srgbClr val="2F5597"/>
                </a:solidFill>
                <a:latin typeface="Trebuchet MS" pitchFamily="34" charset="0"/>
              </a:rPr>
              <a:t>Common borders. Common solutions.</a:t>
            </a:r>
          </a:p>
        </p:txBody>
      </p:sp>
      <p:sp>
        <p:nvSpPr>
          <p:cNvPr id="13" name="Subtitle 22"/>
          <p:cNvSpPr txBox="1">
            <a:spLocks/>
          </p:cNvSpPr>
          <p:nvPr/>
        </p:nvSpPr>
        <p:spPr bwMode="auto">
          <a:xfrm>
            <a:off x="2876550" y="5524500"/>
            <a:ext cx="6423025" cy="515938"/>
          </a:xfrm>
          <a:prstGeom prst="rect">
            <a:avLst/>
          </a:prstGeom>
          <a:noFill/>
          <a:ln w="9525">
            <a:noFill/>
            <a:miter lim="800000"/>
            <a:headEnd/>
            <a:tailEnd/>
          </a:ln>
        </p:spPr>
        <p:txBody>
          <a:bodyPr anchorCtr="1"/>
          <a:lstStyle/>
          <a:p>
            <a:pPr algn="ctr">
              <a:lnSpc>
                <a:spcPct val="90000"/>
              </a:lnSpc>
              <a:spcBef>
                <a:spcPts val="1000"/>
              </a:spcBef>
              <a:buSzPct val="100000"/>
              <a:buFont typeface="Arial" charset="0"/>
              <a:buNone/>
            </a:pPr>
            <a:r>
              <a:rPr lang="en-US" sz="2400" b="1">
                <a:solidFill>
                  <a:srgbClr val="2F5597"/>
                </a:solidFill>
                <a:latin typeface="Trebuchet MS" pitchFamily="34" charset="0"/>
              </a:rPr>
              <a:t>www.blacksea-cbc.net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6"/>
          <p:cNvPicPr>
            <a:picLocks noChangeAspect="1"/>
          </p:cNvPicPr>
          <p:nvPr/>
        </p:nvPicPr>
        <p:blipFill>
          <a:blip r:embed="rId2"/>
          <a:srcRect/>
          <a:stretch>
            <a:fillRect/>
          </a:stretch>
        </p:blipFill>
        <p:spPr bwMode="auto">
          <a:xfrm>
            <a:off x="401638" y="0"/>
            <a:ext cx="11410950" cy="6872288"/>
          </a:xfrm>
          <a:prstGeom prst="rect">
            <a:avLst/>
          </a:prstGeom>
          <a:noFill/>
          <a:ln w="9525">
            <a:noFill/>
            <a:miter lim="800000"/>
            <a:headEnd/>
            <a:tailEnd/>
          </a:ln>
        </p:spPr>
      </p:pic>
      <p:pic>
        <p:nvPicPr>
          <p:cNvPr id="20482" name="Picture 20"/>
          <p:cNvPicPr>
            <a:picLocks noChangeAspect="1"/>
          </p:cNvPicPr>
          <p:nvPr/>
        </p:nvPicPr>
        <p:blipFill>
          <a:blip r:embed="rId3"/>
          <a:srcRect t="4903"/>
          <a:stretch>
            <a:fillRect/>
          </a:stretch>
        </p:blipFill>
        <p:spPr bwMode="auto">
          <a:xfrm>
            <a:off x="0" y="-50800"/>
            <a:ext cx="12176125" cy="6959600"/>
          </a:xfrm>
          <a:prstGeom prst="rect">
            <a:avLst/>
          </a:prstGeom>
          <a:noFill/>
          <a:ln w="9525">
            <a:noFill/>
            <a:miter lim="800000"/>
            <a:headEnd/>
            <a:tailEnd/>
          </a:ln>
        </p:spPr>
      </p:pic>
      <p:sp>
        <p:nvSpPr>
          <p:cNvPr id="20483" name="Subtitle 22"/>
          <p:cNvSpPr txBox="1">
            <a:spLocks noGrp="1"/>
          </p:cNvSpPr>
          <p:nvPr>
            <p:ph type="subTitle" idx="1"/>
          </p:nvPr>
        </p:nvSpPr>
        <p:spPr>
          <a:xfrm>
            <a:off x="3138488" y="641350"/>
            <a:ext cx="5692775" cy="1031875"/>
          </a:xfrm>
        </p:spPr>
        <p:txBody>
          <a:bodyPr/>
          <a:lstStyle/>
          <a:p>
            <a:pPr eaLnBrk="1"/>
            <a:r>
              <a:rPr sz="3600">
                <a:solidFill>
                  <a:srgbClr val="2F5597"/>
                </a:solidFill>
                <a:latin typeface="Trebuchet MS" pitchFamily="34" charset="0"/>
              </a:rPr>
              <a:t>Compulsory information</a:t>
            </a:r>
            <a:endParaRPr lang="ro-RO" sz="3600">
              <a:solidFill>
                <a:srgbClr val="2F5597"/>
              </a:solidFill>
              <a:latin typeface="Trebuchet MS" pitchFamily="34" charset="0"/>
            </a:endParaRPr>
          </a:p>
        </p:txBody>
      </p:sp>
      <p:sp>
        <p:nvSpPr>
          <p:cNvPr id="8" name="Rectangle 7">
            <a:extLst/>
          </p:cNvPr>
          <p:cNvSpPr/>
          <p:nvPr/>
        </p:nvSpPr>
        <p:spPr>
          <a:xfrm>
            <a:off x="1060450" y="2370138"/>
            <a:ext cx="10453688" cy="32750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1">
                    <a:lumMod val="75000"/>
                  </a:schemeClr>
                </a:solidFill>
                <a:latin typeface="Trebuchet MS" panose="020B0603020202020204" pitchFamily="34" charset="0"/>
              </a:rPr>
              <a:t>Joint Operational </a:t>
            </a:r>
            <a:r>
              <a:rPr lang="en-US" dirty="0" err="1">
                <a:solidFill>
                  <a:schemeClr val="accent1">
                    <a:lumMod val="75000"/>
                  </a:schemeClr>
                </a:solidFill>
                <a:latin typeface="Trebuchet MS" panose="020B0603020202020204" pitchFamily="34" charset="0"/>
              </a:rPr>
              <a:t>Programme</a:t>
            </a:r>
            <a:r>
              <a:rPr lang="en-US" dirty="0">
                <a:solidFill>
                  <a:schemeClr val="accent1">
                    <a:lumMod val="75000"/>
                  </a:schemeClr>
                </a:solidFill>
                <a:latin typeface="Trebuchet MS" panose="020B0603020202020204" pitchFamily="34" charset="0"/>
              </a:rPr>
              <a:t> Black Sea Basin 2014-2020</a:t>
            </a:r>
          </a:p>
          <a:p>
            <a:pPr algn="ctr" fontAlgn="auto">
              <a:spcBef>
                <a:spcPts val="0"/>
              </a:spcBef>
              <a:spcAft>
                <a:spcPts val="0"/>
              </a:spcAft>
              <a:defRPr/>
            </a:pPr>
            <a:r>
              <a:rPr lang="en-US" dirty="0">
                <a:solidFill>
                  <a:schemeClr val="accent1">
                    <a:lumMod val="75000"/>
                  </a:schemeClr>
                </a:solidFill>
                <a:latin typeface="Trebuchet MS" panose="020B0603020202020204" pitchFamily="34" charset="0"/>
              </a:rPr>
              <a:t>&lt;</a:t>
            </a:r>
            <a:r>
              <a:rPr lang="en-US" i="1" dirty="0">
                <a:solidFill>
                  <a:schemeClr val="accent1">
                    <a:lumMod val="75000"/>
                  </a:schemeClr>
                </a:solidFill>
                <a:latin typeface="Trebuchet MS" panose="020B0603020202020204" pitchFamily="34" charset="0"/>
              </a:rPr>
              <a:t>the editor of the material&gt; </a:t>
            </a:r>
          </a:p>
          <a:p>
            <a:pPr algn="ctr" fontAlgn="auto">
              <a:spcBef>
                <a:spcPts val="0"/>
              </a:spcBef>
              <a:spcAft>
                <a:spcPts val="0"/>
              </a:spcAft>
              <a:defRPr/>
            </a:pPr>
            <a:r>
              <a:rPr lang="en-US" dirty="0">
                <a:solidFill>
                  <a:schemeClr val="accent1">
                    <a:lumMod val="75000"/>
                  </a:schemeClr>
                </a:solidFill>
                <a:latin typeface="Trebuchet MS" panose="020B0603020202020204" pitchFamily="34" charset="0"/>
              </a:rPr>
              <a:t>&lt;</a:t>
            </a:r>
            <a:r>
              <a:rPr lang="en-US" i="1" dirty="0">
                <a:solidFill>
                  <a:schemeClr val="accent1">
                    <a:lumMod val="75000"/>
                  </a:schemeClr>
                </a:solidFill>
                <a:latin typeface="Trebuchet MS" panose="020B0603020202020204" pitchFamily="34" charset="0"/>
              </a:rPr>
              <a:t>date of publishing&gt;</a:t>
            </a:r>
          </a:p>
          <a:p>
            <a:pPr algn="ctr" fontAlgn="auto">
              <a:spcBef>
                <a:spcPts val="0"/>
              </a:spcBef>
              <a:spcAft>
                <a:spcPts val="0"/>
              </a:spcAft>
              <a:defRPr/>
            </a:pPr>
            <a:r>
              <a:rPr lang="en-US" dirty="0">
                <a:solidFill>
                  <a:schemeClr val="accent1">
                    <a:lumMod val="75000"/>
                  </a:schemeClr>
                </a:solidFill>
                <a:latin typeface="Trebuchet MS" panose="020B0603020202020204" pitchFamily="34" charset="0"/>
              </a:rPr>
              <a:t>Joint Operational </a:t>
            </a:r>
            <a:r>
              <a:rPr lang="en-US" dirty="0" err="1">
                <a:solidFill>
                  <a:schemeClr val="accent1">
                    <a:lumMod val="75000"/>
                  </a:schemeClr>
                </a:solidFill>
                <a:latin typeface="Trebuchet MS" panose="020B0603020202020204" pitchFamily="34" charset="0"/>
              </a:rPr>
              <a:t>Programme</a:t>
            </a:r>
            <a:r>
              <a:rPr lang="en-US" dirty="0">
                <a:solidFill>
                  <a:schemeClr val="accent1">
                    <a:lumMod val="75000"/>
                  </a:schemeClr>
                </a:solidFill>
                <a:latin typeface="Trebuchet MS" panose="020B0603020202020204" pitchFamily="34" charset="0"/>
              </a:rPr>
              <a:t> Black Sea Basin 2014-2020 is co-financed by the</a:t>
            </a:r>
          </a:p>
          <a:p>
            <a:pPr algn="ctr" fontAlgn="auto">
              <a:spcBef>
                <a:spcPts val="0"/>
              </a:spcBef>
              <a:spcAft>
                <a:spcPts val="0"/>
              </a:spcAft>
              <a:defRPr/>
            </a:pPr>
            <a:r>
              <a:rPr lang="en-US" dirty="0">
                <a:solidFill>
                  <a:schemeClr val="accent1">
                    <a:lumMod val="75000"/>
                  </a:schemeClr>
                </a:solidFill>
                <a:latin typeface="Trebuchet MS" panose="020B0603020202020204" pitchFamily="34" charset="0"/>
              </a:rPr>
              <a:t>European Union through the European </a:t>
            </a:r>
            <a:r>
              <a:rPr lang="en-US" dirty="0" err="1">
                <a:solidFill>
                  <a:schemeClr val="accent1">
                    <a:lumMod val="75000"/>
                  </a:schemeClr>
                </a:solidFill>
                <a:latin typeface="Trebuchet MS" panose="020B0603020202020204" pitchFamily="34" charset="0"/>
              </a:rPr>
              <a:t>Neighbourhood</a:t>
            </a:r>
            <a:r>
              <a:rPr lang="en-US" dirty="0">
                <a:solidFill>
                  <a:schemeClr val="accent1">
                    <a:lumMod val="75000"/>
                  </a:schemeClr>
                </a:solidFill>
                <a:latin typeface="Trebuchet MS" panose="020B0603020202020204" pitchFamily="34" charset="0"/>
              </a:rPr>
              <a:t> Instrument and by the</a:t>
            </a:r>
          </a:p>
          <a:p>
            <a:pPr algn="ctr" fontAlgn="auto">
              <a:spcBef>
                <a:spcPts val="0"/>
              </a:spcBef>
              <a:spcAft>
                <a:spcPts val="0"/>
              </a:spcAft>
              <a:defRPr/>
            </a:pPr>
            <a:r>
              <a:rPr lang="en-US" dirty="0">
                <a:solidFill>
                  <a:schemeClr val="accent1">
                    <a:lumMod val="75000"/>
                  </a:schemeClr>
                </a:solidFill>
                <a:latin typeface="Trebuchet MS" panose="020B0603020202020204" pitchFamily="34" charset="0"/>
              </a:rPr>
              <a:t>participating countries: Armenia, Bulgaria, Georgia, Greece, Republic of Moldova,</a:t>
            </a:r>
          </a:p>
          <a:p>
            <a:pPr algn="ctr" fontAlgn="auto">
              <a:spcBef>
                <a:spcPts val="0"/>
              </a:spcBef>
              <a:spcAft>
                <a:spcPts val="0"/>
              </a:spcAft>
              <a:defRPr/>
            </a:pPr>
            <a:r>
              <a:rPr lang="en-US" dirty="0">
                <a:solidFill>
                  <a:schemeClr val="accent1">
                    <a:lumMod val="75000"/>
                  </a:schemeClr>
                </a:solidFill>
                <a:latin typeface="Trebuchet MS" panose="020B0603020202020204" pitchFamily="34" charset="0"/>
              </a:rPr>
              <a:t>Romania, Turkey and Ukraine.</a:t>
            </a:r>
          </a:p>
          <a:p>
            <a:pPr algn="ctr" fontAlgn="auto">
              <a:spcBef>
                <a:spcPts val="0"/>
              </a:spcBef>
              <a:spcAft>
                <a:spcPts val="0"/>
              </a:spcAft>
              <a:defRPr/>
            </a:pPr>
            <a:r>
              <a:rPr lang="en-US" dirty="0">
                <a:solidFill>
                  <a:schemeClr val="accent1">
                    <a:lumMod val="75000"/>
                  </a:schemeClr>
                </a:solidFill>
                <a:latin typeface="Trebuchet MS" panose="020B0603020202020204" pitchFamily="34" charset="0"/>
              </a:rPr>
              <a:t>This publication has been produced with the financial assistance of the European Union. The contents of this publication are the sole responsibility of &lt;</a:t>
            </a:r>
            <a:r>
              <a:rPr lang="en-US" i="1" dirty="0">
                <a:solidFill>
                  <a:schemeClr val="accent1">
                    <a:lumMod val="75000"/>
                  </a:schemeClr>
                </a:solidFill>
                <a:latin typeface="Trebuchet MS" panose="020B0603020202020204" pitchFamily="34" charset="0"/>
              </a:rPr>
              <a:t>name of the author</a:t>
            </a:r>
            <a:r>
              <a:rPr lang="en-US" dirty="0">
                <a:solidFill>
                  <a:schemeClr val="accent1">
                    <a:lumMod val="75000"/>
                  </a:schemeClr>
                </a:solidFill>
                <a:latin typeface="Trebuchet MS" panose="020B0603020202020204" pitchFamily="34" charset="0"/>
              </a:rPr>
              <a:t>&gt; and can in no way be taken to reflect the views of the European Union.</a:t>
            </a:r>
            <a:endParaRPr lang="ro-RO" dirty="0">
              <a:solidFill>
                <a:schemeClr val="accent1">
                  <a:lumMod val="75000"/>
                </a:schemeClr>
              </a:solidFill>
              <a:latin typeface="Trebuchet MS" panose="020B0603020202020204" pitchFamily="34" charset="0"/>
            </a:endParaRPr>
          </a:p>
          <a:p>
            <a:pPr algn="ctr" fontAlgn="auto">
              <a:spcBef>
                <a:spcPts val="0"/>
              </a:spcBef>
              <a:spcAft>
                <a:spcPts val="0"/>
              </a:spcAft>
              <a:defRPr/>
            </a:pPr>
            <a:endParaRPr lang="ro-RO" dirty="0">
              <a:solidFill>
                <a:schemeClr val="accent1">
                  <a:lumMod val="75000"/>
                </a:schemeClr>
              </a:solidFill>
              <a:latin typeface="Trebuchet MS" panose="020B0603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6"/>
          <p:cNvPicPr>
            <a:picLocks noChangeAspect="1"/>
          </p:cNvPicPr>
          <p:nvPr/>
        </p:nvPicPr>
        <p:blipFill>
          <a:blip r:embed="rId2"/>
          <a:srcRect/>
          <a:stretch>
            <a:fillRect/>
          </a:stretch>
        </p:blipFill>
        <p:spPr bwMode="auto">
          <a:xfrm>
            <a:off x="401638" y="0"/>
            <a:ext cx="11410950" cy="6872288"/>
          </a:xfrm>
          <a:prstGeom prst="rect">
            <a:avLst/>
          </a:prstGeom>
          <a:noFill/>
          <a:ln w="9525">
            <a:noFill/>
            <a:miter lim="800000"/>
            <a:headEnd/>
            <a:tailEnd/>
          </a:ln>
        </p:spPr>
      </p:pic>
      <p:pic>
        <p:nvPicPr>
          <p:cNvPr id="21506" name="Picture 20"/>
          <p:cNvPicPr>
            <a:picLocks noChangeAspect="1"/>
          </p:cNvPicPr>
          <p:nvPr/>
        </p:nvPicPr>
        <p:blipFill>
          <a:blip r:embed="rId3"/>
          <a:srcRect t="4903"/>
          <a:stretch>
            <a:fillRect/>
          </a:stretch>
        </p:blipFill>
        <p:spPr bwMode="auto">
          <a:xfrm>
            <a:off x="0" y="-50800"/>
            <a:ext cx="12176125" cy="6959600"/>
          </a:xfrm>
          <a:prstGeom prst="rect">
            <a:avLst/>
          </a:prstGeom>
          <a:noFill/>
          <a:ln w="9525">
            <a:noFill/>
            <a:miter lim="800000"/>
            <a:headEnd/>
            <a:tailEnd/>
          </a:ln>
        </p:spPr>
      </p:pic>
      <p:sp>
        <p:nvSpPr>
          <p:cNvPr id="21507" name="Subtitle 22"/>
          <p:cNvSpPr txBox="1">
            <a:spLocks noGrp="1"/>
          </p:cNvSpPr>
          <p:nvPr>
            <p:ph type="subTitle" idx="1"/>
          </p:nvPr>
        </p:nvSpPr>
        <p:spPr>
          <a:xfrm>
            <a:off x="3138488" y="641350"/>
            <a:ext cx="5692775" cy="1031875"/>
          </a:xfrm>
        </p:spPr>
        <p:txBody>
          <a:bodyPr/>
          <a:lstStyle/>
          <a:p>
            <a:pPr eaLnBrk="1"/>
            <a:r>
              <a:rPr sz="3600">
                <a:solidFill>
                  <a:srgbClr val="2F5597"/>
                </a:solidFill>
                <a:latin typeface="Trebuchet MS" pitchFamily="34" charset="0"/>
              </a:rPr>
              <a:t>Communication Tools</a:t>
            </a:r>
            <a:endParaRPr lang="ro-RO" sz="3600">
              <a:solidFill>
                <a:srgbClr val="2F5597"/>
              </a:solidFill>
              <a:latin typeface="Trebuchet MS" pitchFamily="34" charset="0"/>
            </a:endParaRPr>
          </a:p>
        </p:txBody>
      </p:sp>
      <p:pic>
        <p:nvPicPr>
          <p:cNvPr id="21508" name="Picture 4"/>
          <p:cNvPicPr>
            <a:picLocks noChangeAspect="1"/>
          </p:cNvPicPr>
          <p:nvPr/>
        </p:nvPicPr>
        <p:blipFill>
          <a:blip r:embed="rId4"/>
          <a:srcRect/>
          <a:stretch>
            <a:fillRect/>
          </a:stretch>
        </p:blipFill>
        <p:spPr bwMode="auto">
          <a:xfrm>
            <a:off x="925513" y="1673225"/>
            <a:ext cx="1689100" cy="2286000"/>
          </a:xfrm>
          <a:prstGeom prst="rect">
            <a:avLst/>
          </a:prstGeom>
          <a:noFill/>
          <a:ln w="9525">
            <a:noFill/>
            <a:miter lim="800000"/>
            <a:headEnd/>
            <a:tailEnd/>
          </a:ln>
        </p:spPr>
      </p:pic>
      <p:pic>
        <p:nvPicPr>
          <p:cNvPr id="21509" name="Picture 6"/>
          <p:cNvPicPr>
            <a:picLocks noChangeAspect="1"/>
          </p:cNvPicPr>
          <p:nvPr/>
        </p:nvPicPr>
        <p:blipFill>
          <a:blip r:embed="rId5"/>
          <a:srcRect l="62685" t="33749" r="16389" b="13745"/>
          <a:stretch>
            <a:fillRect/>
          </a:stretch>
        </p:blipFill>
        <p:spPr bwMode="auto">
          <a:xfrm>
            <a:off x="1643063" y="2816225"/>
            <a:ext cx="1751012" cy="2471738"/>
          </a:xfrm>
          <a:prstGeom prst="rect">
            <a:avLst/>
          </a:prstGeom>
          <a:noFill/>
          <a:ln w="9525">
            <a:noFill/>
            <a:miter lim="800000"/>
            <a:headEnd/>
            <a:tailEnd/>
          </a:ln>
        </p:spPr>
      </p:pic>
      <p:pic>
        <p:nvPicPr>
          <p:cNvPr id="21510" name="Picture 8"/>
          <p:cNvPicPr>
            <a:picLocks noChangeAspect="1"/>
          </p:cNvPicPr>
          <p:nvPr/>
        </p:nvPicPr>
        <p:blipFill>
          <a:blip r:embed="rId6"/>
          <a:srcRect l="23389" t="30782" r="28334" b="9360"/>
          <a:stretch>
            <a:fillRect/>
          </a:stretch>
        </p:blipFill>
        <p:spPr bwMode="auto">
          <a:xfrm>
            <a:off x="3552825" y="4421188"/>
            <a:ext cx="3098800" cy="2160587"/>
          </a:xfrm>
          <a:prstGeom prst="rect">
            <a:avLst/>
          </a:prstGeom>
          <a:noFill/>
          <a:ln w="9525">
            <a:noFill/>
            <a:miter lim="800000"/>
            <a:headEnd/>
            <a:tailEnd/>
          </a:ln>
        </p:spPr>
      </p:pic>
      <p:pic>
        <p:nvPicPr>
          <p:cNvPr id="21511" name="Picture 9"/>
          <p:cNvPicPr>
            <a:picLocks noChangeAspect="1"/>
          </p:cNvPicPr>
          <p:nvPr/>
        </p:nvPicPr>
        <p:blipFill>
          <a:blip r:embed="rId7"/>
          <a:srcRect l="52499" t="18437" r="17592" b="9361"/>
          <a:stretch>
            <a:fillRect/>
          </a:stretch>
        </p:blipFill>
        <p:spPr bwMode="auto">
          <a:xfrm>
            <a:off x="3319463" y="1570038"/>
            <a:ext cx="1984375" cy="2693987"/>
          </a:xfrm>
          <a:prstGeom prst="rect">
            <a:avLst/>
          </a:prstGeom>
          <a:noFill/>
          <a:ln w="9525">
            <a:noFill/>
            <a:miter lim="800000"/>
            <a:headEnd/>
            <a:tailEnd/>
          </a:ln>
        </p:spPr>
      </p:pic>
      <p:pic>
        <p:nvPicPr>
          <p:cNvPr id="11" name="Picture 10">
            <a:extLst/>
          </p:cNvPr>
          <p:cNvPicPr>
            <a:picLocks noChangeAspect="1"/>
          </p:cNvPicPr>
          <p:nvPr/>
        </p:nvPicPr>
        <p:blipFill rotWithShape="1">
          <a:blip r:embed="rId8"/>
          <a:srcRect l="30525" t="36378" r="31483" b="13581"/>
          <a:stretch/>
        </p:blipFill>
        <p:spPr>
          <a:xfrm>
            <a:off x="6304564" y="1499552"/>
            <a:ext cx="3805544" cy="2819467"/>
          </a:xfrm>
          <a:prstGeom prst="rect">
            <a:avLst/>
          </a:prstGeom>
          <a:ln>
            <a:noFill/>
          </a:ln>
          <a:effectLst>
            <a:softEdge rad="112500"/>
          </a:effectLst>
        </p:spPr>
      </p:pic>
      <p:pic>
        <p:nvPicPr>
          <p:cNvPr id="12" name="Picture 11">
            <a:extLst/>
          </p:cNvPr>
          <p:cNvPicPr>
            <a:picLocks noChangeAspect="1"/>
          </p:cNvPicPr>
          <p:nvPr/>
        </p:nvPicPr>
        <p:blipFill rotWithShape="1">
          <a:blip r:embed="rId9"/>
          <a:srcRect l="56500" t="35720" r="31852" b="11769"/>
          <a:stretch/>
        </p:blipFill>
        <p:spPr>
          <a:xfrm>
            <a:off x="10791560" y="1405466"/>
            <a:ext cx="1420066" cy="3601156"/>
          </a:xfrm>
          <a:prstGeom prst="rect">
            <a:avLst/>
          </a:prstGeom>
          <a:ln>
            <a:noFill/>
          </a:ln>
          <a:effectLst>
            <a:softEdge rad="112500"/>
          </a:effectLst>
        </p:spPr>
      </p:pic>
      <p:pic>
        <p:nvPicPr>
          <p:cNvPr id="13" name="Picture 12">
            <a:extLst/>
          </p:cNvPr>
          <p:cNvPicPr>
            <a:picLocks noChangeAspect="1"/>
          </p:cNvPicPr>
          <p:nvPr/>
        </p:nvPicPr>
        <p:blipFill rotWithShape="1">
          <a:blip r:embed="rId10"/>
          <a:srcRect l="51418" t="31053" r="18980" b="16437"/>
          <a:stretch/>
        </p:blipFill>
        <p:spPr>
          <a:xfrm>
            <a:off x="7870342" y="4520260"/>
            <a:ext cx="2154769" cy="2150068"/>
          </a:xfrm>
          <a:prstGeom prst="rect">
            <a:avLst/>
          </a:prstGeom>
          <a:ln>
            <a:noFill/>
          </a:ln>
          <a:effectLst>
            <a:softEdge rad="112500"/>
          </a:effec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799</TotalTime>
  <Words>643</Words>
  <Application>Microsoft Office PowerPoint</Application>
  <PresentationFormat>Ecran lat</PresentationFormat>
  <Paragraphs>71</Paragraphs>
  <Slides>14</Slides>
  <Notes>0</Notes>
  <HiddenSlides>0</HiddenSlides>
  <MMClips>0</MMClips>
  <ScaleCrop>false</ScaleCrop>
  <HeadingPairs>
    <vt:vector size="6" baseType="variant">
      <vt:variant>
        <vt:lpstr>Fonturi utilizate</vt:lpstr>
      </vt:variant>
      <vt:variant>
        <vt:i4>5</vt:i4>
      </vt:variant>
      <vt:variant>
        <vt:lpstr>Temă</vt:lpstr>
      </vt:variant>
      <vt:variant>
        <vt:i4>1</vt:i4>
      </vt:variant>
      <vt:variant>
        <vt:lpstr>Titluri diapozitive</vt:lpstr>
      </vt:variant>
      <vt:variant>
        <vt:i4>14</vt:i4>
      </vt:variant>
    </vt:vector>
  </HeadingPairs>
  <TitlesOfParts>
    <vt:vector size="20" baseType="lpstr">
      <vt:lpstr>Arial</vt:lpstr>
      <vt:lpstr>Calibri</vt:lpstr>
      <vt:lpstr>Calibri Light</vt:lpstr>
      <vt:lpstr>Trebuchet MS</vt:lpstr>
      <vt:lpstr>Wingdings</vt:lpstr>
      <vt:lpstr>Office Theme</vt:lpstr>
      <vt:lpstr>Joint Operational Programme Black Sea Basin 2014-2020   Training for NA and CCP on project implementation</vt:lpstr>
      <vt:lpstr>Internal and external communication – information and visibility rules</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Jesica</dc:creator>
  <cp:lastModifiedBy>Raluca</cp:lastModifiedBy>
  <cp:revision>32</cp:revision>
  <dcterms:created xsi:type="dcterms:W3CDTF">2018-08-21T07:17:02Z</dcterms:created>
  <dcterms:modified xsi:type="dcterms:W3CDTF">2018-10-31T20:10:05Z</dcterms:modified>
</cp:coreProperties>
</file>